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vml" ContentType="application/vnd.openxmlformats-officedocument.vmlDrawin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689" r:id="rId1"/>
  </p:sldMasterIdLst>
  <p:notesMasterIdLst>
    <p:notesMasterId r:id="rId20"/>
  </p:notesMasterIdLst>
  <p:sldIdLst>
    <p:sldId id="256" r:id="rId2"/>
    <p:sldId id="257" r:id="rId3"/>
    <p:sldId id="258" r:id="rId4"/>
    <p:sldId id="259" r:id="rId5"/>
    <p:sldId id="260" r:id="rId6"/>
    <p:sldId id="264" r:id="rId7"/>
    <p:sldId id="262" r:id="rId8"/>
    <p:sldId id="279" r:id="rId9"/>
    <p:sldId id="270" r:id="rId10"/>
    <p:sldId id="265" r:id="rId11"/>
    <p:sldId id="272" r:id="rId12"/>
    <p:sldId id="266" r:id="rId13"/>
    <p:sldId id="274" r:id="rId14"/>
    <p:sldId id="267" r:id="rId15"/>
    <p:sldId id="276" r:id="rId16"/>
    <p:sldId id="268" r:id="rId17"/>
    <p:sldId id="278" r:id="rId18"/>
    <p:sldId id="269"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483" autoAdjust="0"/>
  </p:normalViewPr>
  <p:slideViewPr>
    <p:cSldViewPr snapToGrid="0" snapToObjects="1">
      <p:cViewPr>
        <p:scale>
          <a:sx n="100" d="100"/>
          <a:sy n="100" d="100"/>
        </p:scale>
        <p:origin x="-1664" y="24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461C5D7-6CAB-4F46-95D8-BE16916C69F8}" type="doc">
      <dgm:prSet loTypeId="urn:microsoft.com/office/officeart/2005/8/layout/cycle2" loCatId="cycle" qsTypeId="urn:microsoft.com/office/officeart/2005/8/quickstyle/simple4" qsCatId="simple" csTypeId="urn:microsoft.com/office/officeart/2005/8/colors/accent1_2" csCatId="accent1" phldr="1"/>
      <dgm:spPr/>
      <dgm:t>
        <a:bodyPr/>
        <a:lstStyle/>
        <a:p>
          <a:endParaRPr lang="en-US"/>
        </a:p>
      </dgm:t>
    </dgm:pt>
    <dgm:pt modelId="{B31AEC10-CBEF-5347-A7F9-05111F541E9C}">
      <dgm:prSet phldrT="[Text]" custT="1"/>
      <dgm:spPr/>
      <dgm:t>
        <a:bodyPr/>
        <a:lstStyle/>
        <a:p>
          <a:r>
            <a:rPr lang="en-US" sz="1400" b="1" dirty="0" smtClean="0">
              <a:solidFill>
                <a:srgbClr val="FF6600"/>
              </a:solidFill>
            </a:rPr>
            <a:t>Begin with a question:  a true wondering</a:t>
          </a:r>
          <a:endParaRPr lang="en-US" sz="1400" b="1" dirty="0">
            <a:solidFill>
              <a:srgbClr val="FF6600"/>
            </a:solidFill>
          </a:endParaRPr>
        </a:p>
      </dgm:t>
    </dgm:pt>
    <dgm:pt modelId="{3ACF5B35-1F40-8946-81A6-21AC71C1F420}" type="parTrans" cxnId="{C7D0D0AA-9FFD-8640-8242-CCE511BDBB20}">
      <dgm:prSet/>
      <dgm:spPr/>
      <dgm:t>
        <a:bodyPr/>
        <a:lstStyle/>
        <a:p>
          <a:endParaRPr lang="en-US"/>
        </a:p>
      </dgm:t>
    </dgm:pt>
    <dgm:pt modelId="{7B9F0007-C687-FD46-8853-C1F7E92E1A37}" type="sibTrans" cxnId="{C7D0D0AA-9FFD-8640-8242-CCE511BDBB20}">
      <dgm:prSet/>
      <dgm:spPr/>
      <dgm:t>
        <a:bodyPr/>
        <a:lstStyle/>
        <a:p>
          <a:endParaRPr lang="en-US"/>
        </a:p>
      </dgm:t>
    </dgm:pt>
    <dgm:pt modelId="{C2958C46-BDB6-0B42-89DF-2DE118612CBD}">
      <dgm:prSet phldrT="[Text]" custT="1"/>
      <dgm:spPr/>
      <dgm:t>
        <a:bodyPr/>
        <a:lstStyle/>
        <a:p>
          <a:r>
            <a:rPr lang="en-US" sz="1400" dirty="0" smtClean="0">
              <a:solidFill>
                <a:srgbClr val="008000"/>
              </a:solidFill>
            </a:rPr>
            <a:t>Situate the question within a larger context</a:t>
          </a:r>
          <a:endParaRPr lang="en-US" sz="1400" dirty="0">
            <a:solidFill>
              <a:srgbClr val="008000"/>
            </a:solidFill>
          </a:endParaRPr>
        </a:p>
      </dgm:t>
    </dgm:pt>
    <dgm:pt modelId="{B1BC8F3A-6460-724C-BD77-37829A5A7CFD}" type="parTrans" cxnId="{1282675E-3C52-6A4D-AD39-0A91BE19CAE7}">
      <dgm:prSet/>
      <dgm:spPr/>
      <dgm:t>
        <a:bodyPr/>
        <a:lstStyle/>
        <a:p>
          <a:endParaRPr lang="en-US"/>
        </a:p>
      </dgm:t>
    </dgm:pt>
    <dgm:pt modelId="{2AF7FDEC-CFB4-0445-BB0C-799B276A2854}" type="sibTrans" cxnId="{1282675E-3C52-6A4D-AD39-0A91BE19CAE7}">
      <dgm:prSet/>
      <dgm:spPr/>
      <dgm:t>
        <a:bodyPr/>
        <a:lstStyle/>
        <a:p>
          <a:endParaRPr lang="en-US"/>
        </a:p>
      </dgm:t>
    </dgm:pt>
    <dgm:pt modelId="{F3D4410A-BE0F-D842-B21B-0229CF23E456}">
      <dgm:prSet phldrT="[Text]" custT="1"/>
      <dgm:spPr/>
      <dgm:t>
        <a:bodyPr/>
        <a:lstStyle/>
        <a:p>
          <a:r>
            <a:rPr lang="en-US" sz="1400" dirty="0" smtClean="0">
              <a:solidFill>
                <a:srgbClr val="0000FF"/>
              </a:solidFill>
            </a:rPr>
            <a:t>Study your classroom</a:t>
          </a:r>
          <a:endParaRPr lang="en-US" sz="1400" dirty="0">
            <a:solidFill>
              <a:srgbClr val="0000FF"/>
            </a:solidFill>
          </a:endParaRPr>
        </a:p>
      </dgm:t>
    </dgm:pt>
    <dgm:pt modelId="{7F3F50A9-FB16-1246-B4E5-3F53BCC20198}" type="parTrans" cxnId="{662A2D06-32AF-1947-B275-BD73999C5DF8}">
      <dgm:prSet/>
      <dgm:spPr/>
      <dgm:t>
        <a:bodyPr/>
        <a:lstStyle/>
        <a:p>
          <a:endParaRPr lang="en-US"/>
        </a:p>
      </dgm:t>
    </dgm:pt>
    <dgm:pt modelId="{F7D7AAA9-E8D5-6848-B96C-0A0DFCD885B3}" type="sibTrans" cxnId="{662A2D06-32AF-1947-B275-BD73999C5DF8}">
      <dgm:prSet/>
      <dgm:spPr/>
      <dgm:t>
        <a:bodyPr/>
        <a:lstStyle/>
        <a:p>
          <a:endParaRPr lang="en-US"/>
        </a:p>
      </dgm:t>
    </dgm:pt>
    <dgm:pt modelId="{A77D4341-5C2D-F343-9D70-BF4CDF3B7AFF}">
      <dgm:prSet phldrT="[Text]" custT="1"/>
      <dgm:spPr/>
      <dgm:t>
        <a:bodyPr/>
        <a:lstStyle/>
        <a:p>
          <a:r>
            <a:rPr lang="en-US" sz="1400" dirty="0" smtClean="0">
              <a:solidFill>
                <a:srgbClr val="660066"/>
              </a:solidFill>
            </a:rPr>
            <a:t>Analyze and </a:t>
          </a:r>
          <a:r>
            <a:rPr lang="en-US" sz="1400" dirty="0" err="1" smtClean="0">
              <a:solidFill>
                <a:srgbClr val="660066"/>
              </a:solidFill>
            </a:rPr>
            <a:t>thematize</a:t>
          </a:r>
          <a:endParaRPr lang="en-US" sz="1400" dirty="0">
            <a:solidFill>
              <a:srgbClr val="660066"/>
            </a:solidFill>
          </a:endParaRPr>
        </a:p>
      </dgm:t>
    </dgm:pt>
    <dgm:pt modelId="{34397A35-4259-4E40-905D-F78ED037BE24}" type="parTrans" cxnId="{AA15E815-E525-1C4D-B27E-6FA96BDA2C73}">
      <dgm:prSet/>
      <dgm:spPr/>
      <dgm:t>
        <a:bodyPr/>
        <a:lstStyle/>
        <a:p>
          <a:endParaRPr lang="en-US"/>
        </a:p>
      </dgm:t>
    </dgm:pt>
    <dgm:pt modelId="{CCBB5B12-5FDC-5E45-9DD5-4791FC0AD9D9}" type="sibTrans" cxnId="{AA15E815-E525-1C4D-B27E-6FA96BDA2C73}">
      <dgm:prSet/>
      <dgm:spPr/>
      <dgm:t>
        <a:bodyPr/>
        <a:lstStyle/>
        <a:p>
          <a:endParaRPr lang="en-US"/>
        </a:p>
      </dgm:t>
    </dgm:pt>
    <dgm:pt modelId="{1F7270D0-9DDB-6341-BD2A-10649B4B5491}">
      <dgm:prSet phldrT="[Text]" custT="1"/>
      <dgm:spPr/>
      <dgm:t>
        <a:bodyPr/>
        <a:lstStyle/>
        <a:p>
          <a:r>
            <a:rPr lang="en-US" sz="1400" dirty="0" smtClean="0">
              <a:solidFill>
                <a:srgbClr val="FFFF00"/>
              </a:solidFill>
            </a:rPr>
            <a:t>Make change and go public!</a:t>
          </a:r>
          <a:endParaRPr lang="en-US" sz="1400" dirty="0">
            <a:solidFill>
              <a:srgbClr val="FFFF00"/>
            </a:solidFill>
          </a:endParaRPr>
        </a:p>
      </dgm:t>
    </dgm:pt>
    <dgm:pt modelId="{50DA9FCA-F0C1-344A-876F-4C964FE1FFD8}" type="parTrans" cxnId="{3433D51A-331D-A54E-BC52-B9BEB8A4E9C1}">
      <dgm:prSet/>
      <dgm:spPr/>
      <dgm:t>
        <a:bodyPr/>
        <a:lstStyle/>
        <a:p>
          <a:endParaRPr lang="en-US"/>
        </a:p>
      </dgm:t>
    </dgm:pt>
    <dgm:pt modelId="{D23A4B7C-B2B8-304F-A410-EE26324CFB01}" type="sibTrans" cxnId="{3433D51A-331D-A54E-BC52-B9BEB8A4E9C1}">
      <dgm:prSet/>
      <dgm:spPr/>
      <dgm:t>
        <a:bodyPr/>
        <a:lstStyle/>
        <a:p>
          <a:endParaRPr lang="en-US"/>
        </a:p>
      </dgm:t>
    </dgm:pt>
    <dgm:pt modelId="{5BF3066B-B670-EF4B-A52A-8F4F8B083881}" type="pres">
      <dgm:prSet presAssocID="{E461C5D7-6CAB-4F46-95D8-BE16916C69F8}" presName="cycle" presStyleCnt="0">
        <dgm:presLayoutVars>
          <dgm:dir/>
          <dgm:resizeHandles val="exact"/>
        </dgm:presLayoutVars>
      </dgm:prSet>
      <dgm:spPr/>
      <dgm:t>
        <a:bodyPr/>
        <a:lstStyle/>
        <a:p>
          <a:endParaRPr lang="en-US"/>
        </a:p>
      </dgm:t>
    </dgm:pt>
    <dgm:pt modelId="{682793A9-DDD0-834D-B2DD-7CA2C81874E2}" type="pres">
      <dgm:prSet presAssocID="{B31AEC10-CBEF-5347-A7F9-05111F541E9C}" presName="node" presStyleLbl="node1" presStyleIdx="0" presStyleCnt="5">
        <dgm:presLayoutVars>
          <dgm:bulletEnabled val="1"/>
        </dgm:presLayoutVars>
      </dgm:prSet>
      <dgm:spPr/>
      <dgm:t>
        <a:bodyPr/>
        <a:lstStyle/>
        <a:p>
          <a:endParaRPr lang="en-US"/>
        </a:p>
      </dgm:t>
    </dgm:pt>
    <dgm:pt modelId="{46E4C487-2654-F845-9EC2-105DBA1411D4}" type="pres">
      <dgm:prSet presAssocID="{7B9F0007-C687-FD46-8853-C1F7E92E1A37}" presName="sibTrans" presStyleLbl="sibTrans2D1" presStyleIdx="0" presStyleCnt="5"/>
      <dgm:spPr/>
      <dgm:t>
        <a:bodyPr/>
        <a:lstStyle/>
        <a:p>
          <a:endParaRPr lang="en-US"/>
        </a:p>
      </dgm:t>
    </dgm:pt>
    <dgm:pt modelId="{ED299953-4597-0D45-876A-86BAB1E4A050}" type="pres">
      <dgm:prSet presAssocID="{7B9F0007-C687-FD46-8853-C1F7E92E1A37}" presName="connectorText" presStyleLbl="sibTrans2D1" presStyleIdx="0" presStyleCnt="5"/>
      <dgm:spPr/>
      <dgm:t>
        <a:bodyPr/>
        <a:lstStyle/>
        <a:p>
          <a:endParaRPr lang="en-US"/>
        </a:p>
      </dgm:t>
    </dgm:pt>
    <dgm:pt modelId="{33C18EB8-AA74-C14B-9DF8-9DCC6384C21C}" type="pres">
      <dgm:prSet presAssocID="{C2958C46-BDB6-0B42-89DF-2DE118612CBD}" presName="node" presStyleLbl="node1" presStyleIdx="1" presStyleCnt="5">
        <dgm:presLayoutVars>
          <dgm:bulletEnabled val="1"/>
        </dgm:presLayoutVars>
      </dgm:prSet>
      <dgm:spPr/>
      <dgm:t>
        <a:bodyPr/>
        <a:lstStyle/>
        <a:p>
          <a:endParaRPr lang="en-US"/>
        </a:p>
      </dgm:t>
    </dgm:pt>
    <dgm:pt modelId="{C9E6B58F-476B-E54B-9159-9E359E423DF3}" type="pres">
      <dgm:prSet presAssocID="{2AF7FDEC-CFB4-0445-BB0C-799B276A2854}" presName="sibTrans" presStyleLbl="sibTrans2D1" presStyleIdx="1" presStyleCnt="5"/>
      <dgm:spPr/>
      <dgm:t>
        <a:bodyPr/>
        <a:lstStyle/>
        <a:p>
          <a:endParaRPr lang="en-US"/>
        </a:p>
      </dgm:t>
    </dgm:pt>
    <dgm:pt modelId="{66C47508-9640-AC48-A6CF-BA1811BCEB83}" type="pres">
      <dgm:prSet presAssocID="{2AF7FDEC-CFB4-0445-BB0C-799B276A2854}" presName="connectorText" presStyleLbl="sibTrans2D1" presStyleIdx="1" presStyleCnt="5"/>
      <dgm:spPr/>
      <dgm:t>
        <a:bodyPr/>
        <a:lstStyle/>
        <a:p>
          <a:endParaRPr lang="en-US"/>
        </a:p>
      </dgm:t>
    </dgm:pt>
    <dgm:pt modelId="{18055CA3-1913-6044-8731-BD1B3B6A9144}" type="pres">
      <dgm:prSet presAssocID="{F3D4410A-BE0F-D842-B21B-0229CF23E456}" presName="node" presStyleLbl="node1" presStyleIdx="2" presStyleCnt="5">
        <dgm:presLayoutVars>
          <dgm:bulletEnabled val="1"/>
        </dgm:presLayoutVars>
      </dgm:prSet>
      <dgm:spPr/>
      <dgm:t>
        <a:bodyPr/>
        <a:lstStyle/>
        <a:p>
          <a:endParaRPr lang="en-US"/>
        </a:p>
      </dgm:t>
    </dgm:pt>
    <dgm:pt modelId="{259686A0-ED87-B14C-BAAF-BD83D0B5BFA7}" type="pres">
      <dgm:prSet presAssocID="{F7D7AAA9-E8D5-6848-B96C-0A0DFCD885B3}" presName="sibTrans" presStyleLbl="sibTrans2D1" presStyleIdx="2" presStyleCnt="5"/>
      <dgm:spPr/>
      <dgm:t>
        <a:bodyPr/>
        <a:lstStyle/>
        <a:p>
          <a:endParaRPr lang="en-US"/>
        </a:p>
      </dgm:t>
    </dgm:pt>
    <dgm:pt modelId="{59E2FF04-8F74-5C42-B3C2-B65AD58006B1}" type="pres">
      <dgm:prSet presAssocID="{F7D7AAA9-E8D5-6848-B96C-0A0DFCD885B3}" presName="connectorText" presStyleLbl="sibTrans2D1" presStyleIdx="2" presStyleCnt="5"/>
      <dgm:spPr/>
      <dgm:t>
        <a:bodyPr/>
        <a:lstStyle/>
        <a:p>
          <a:endParaRPr lang="en-US"/>
        </a:p>
      </dgm:t>
    </dgm:pt>
    <dgm:pt modelId="{8649F9E5-480B-D341-BA50-476A820A7B5C}" type="pres">
      <dgm:prSet presAssocID="{A77D4341-5C2D-F343-9D70-BF4CDF3B7AFF}" presName="node" presStyleLbl="node1" presStyleIdx="3" presStyleCnt="5">
        <dgm:presLayoutVars>
          <dgm:bulletEnabled val="1"/>
        </dgm:presLayoutVars>
      </dgm:prSet>
      <dgm:spPr/>
      <dgm:t>
        <a:bodyPr/>
        <a:lstStyle/>
        <a:p>
          <a:endParaRPr lang="en-US"/>
        </a:p>
      </dgm:t>
    </dgm:pt>
    <dgm:pt modelId="{0BEFA13A-C00A-9244-8283-E81DA0EBD017}" type="pres">
      <dgm:prSet presAssocID="{CCBB5B12-5FDC-5E45-9DD5-4791FC0AD9D9}" presName="sibTrans" presStyleLbl="sibTrans2D1" presStyleIdx="3" presStyleCnt="5"/>
      <dgm:spPr/>
      <dgm:t>
        <a:bodyPr/>
        <a:lstStyle/>
        <a:p>
          <a:endParaRPr lang="en-US"/>
        </a:p>
      </dgm:t>
    </dgm:pt>
    <dgm:pt modelId="{4AEE78A5-76BC-EC41-BC0E-FDD72DA7A1C8}" type="pres">
      <dgm:prSet presAssocID="{CCBB5B12-5FDC-5E45-9DD5-4791FC0AD9D9}" presName="connectorText" presStyleLbl="sibTrans2D1" presStyleIdx="3" presStyleCnt="5"/>
      <dgm:spPr/>
      <dgm:t>
        <a:bodyPr/>
        <a:lstStyle/>
        <a:p>
          <a:endParaRPr lang="en-US"/>
        </a:p>
      </dgm:t>
    </dgm:pt>
    <dgm:pt modelId="{1896E9B3-1095-5946-AEBA-7DB8899D6C84}" type="pres">
      <dgm:prSet presAssocID="{1F7270D0-9DDB-6341-BD2A-10649B4B5491}" presName="node" presStyleLbl="node1" presStyleIdx="4" presStyleCnt="5">
        <dgm:presLayoutVars>
          <dgm:bulletEnabled val="1"/>
        </dgm:presLayoutVars>
      </dgm:prSet>
      <dgm:spPr/>
      <dgm:t>
        <a:bodyPr/>
        <a:lstStyle/>
        <a:p>
          <a:endParaRPr lang="en-US"/>
        </a:p>
      </dgm:t>
    </dgm:pt>
    <dgm:pt modelId="{44FD577D-4977-A048-BB34-CBEB4DCC23C8}" type="pres">
      <dgm:prSet presAssocID="{D23A4B7C-B2B8-304F-A410-EE26324CFB01}" presName="sibTrans" presStyleLbl="sibTrans2D1" presStyleIdx="4" presStyleCnt="5"/>
      <dgm:spPr/>
      <dgm:t>
        <a:bodyPr/>
        <a:lstStyle/>
        <a:p>
          <a:endParaRPr lang="en-US"/>
        </a:p>
      </dgm:t>
    </dgm:pt>
    <dgm:pt modelId="{6833A47F-6203-8F4C-93C8-8E00FD2B9C71}" type="pres">
      <dgm:prSet presAssocID="{D23A4B7C-B2B8-304F-A410-EE26324CFB01}" presName="connectorText" presStyleLbl="sibTrans2D1" presStyleIdx="4" presStyleCnt="5"/>
      <dgm:spPr/>
      <dgm:t>
        <a:bodyPr/>
        <a:lstStyle/>
        <a:p>
          <a:endParaRPr lang="en-US"/>
        </a:p>
      </dgm:t>
    </dgm:pt>
  </dgm:ptLst>
  <dgm:cxnLst>
    <dgm:cxn modelId="{AA15E815-E525-1C4D-B27E-6FA96BDA2C73}" srcId="{E461C5D7-6CAB-4F46-95D8-BE16916C69F8}" destId="{A77D4341-5C2D-F343-9D70-BF4CDF3B7AFF}" srcOrd="3" destOrd="0" parTransId="{34397A35-4259-4E40-905D-F78ED037BE24}" sibTransId="{CCBB5B12-5FDC-5E45-9DD5-4791FC0AD9D9}"/>
    <dgm:cxn modelId="{85E8E6FF-AD87-E24B-893F-8BA6FC4D114A}" type="presOf" srcId="{D23A4B7C-B2B8-304F-A410-EE26324CFB01}" destId="{6833A47F-6203-8F4C-93C8-8E00FD2B9C71}" srcOrd="1" destOrd="0" presId="urn:microsoft.com/office/officeart/2005/8/layout/cycle2"/>
    <dgm:cxn modelId="{76AF587C-F897-3E4D-98A3-6A3EF46F8261}" type="presOf" srcId="{CCBB5B12-5FDC-5E45-9DD5-4791FC0AD9D9}" destId="{4AEE78A5-76BC-EC41-BC0E-FDD72DA7A1C8}" srcOrd="1" destOrd="0" presId="urn:microsoft.com/office/officeart/2005/8/layout/cycle2"/>
    <dgm:cxn modelId="{1282675E-3C52-6A4D-AD39-0A91BE19CAE7}" srcId="{E461C5D7-6CAB-4F46-95D8-BE16916C69F8}" destId="{C2958C46-BDB6-0B42-89DF-2DE118612CBD}" srcOrd="1" destOrd="0" parTransId="{B1BC8F3A-6460-724C-BD77-37829A5A7CFD}" sibTransId="{2AF7FDEC-CFB4-0445-BB0C-799B276A2854}"/>
    <dgm:cxn modelId="{0AAAC6EA-878B-784C-AAE0-92CADC46F0B8}" type="presOf" srcId="{F7D7AAA9-E8D5-6848-B96C-0A0DFCD885B3}" destId="{59E2FF04-8F74-5C42-B3C2-B65AD58006B1}" srcOrd="1" destOrd="0" presId="urn:microsoft.com/office/officeart/2005/8/layout/cycle2"/>
    <dgm:cxn modelId="{30CFCA8D-E385-4E4D-8845-093CC0106D14}" type="presOf" srcId="{E461C5D7-6CAB-4F46-95D8-BE16916C69F8}" destId="{5BF3066B-B670-EF4B-A52A-8F4F8B083881}" srcOrd="0" destOrd="0" presId="urn:microsoft.com/office/officeart/2005/8/layout/cycle2"/>
    <dgm:cxn modelId="{18F5BD9E-CEA3-2B4D-8D88-7A4B56DADA0A}" type="presOf" srcId="{1F7270D0-9DDB-6341-BD2A-10649B4B5491}" destId="{1896E9B3-1095-5946-AEBA-7DB8899D6C84}" srcOrd="0" destOrd="0" presId="urn:microsoft.com/office/officeart/2005/8/layout/cycle2"/>
    <dgm:cxn modelId="{7A1114E7-4154-3140-B0A6-29E7A95F11EF}" type="presOf" srcId="{CCBB5B12-5FDC-5E45-9DD5-4791FC0AD9D9}" destId="{0BEFA13A-C00A-9244-8283-E81DA0EBD017}" srcOrd="0" destOrd="0" presId="urn:microsoft.com/office/officeart/2005/8/layout/cycle2"/>
    <dgm:cxn modelId="{26EAB962-7E85-374E-BF32-B846CF836846}" type="presOf" srcId="{2AF7FDEC-CFB4-0445-BB0C-799B276A2854}" destId="{C9E6B58F-476B-E54B-9159-9E359E423DF3}" srcOrd="0" destOrd="0" presId="urn:microsoft.com/office/officeart/2005/8/layout/cycle2"/>
    <dgm:cxn modelId="{5286076B-A78E-8D41-B6F4-7F46A2A893A7}" type="presOf" srcId="{F3D4410A-BE0F-D842-B21B-0229CF23E456}" destId="{18055CA3-1913-6044-8731-BD1B3B6A9144}" srcOrd="0" destOrd="0" presId="urn:microsoft.com/office/officeart/2005/8/layout/cycle2"/>
    <dgm:cxn modelId="{02D69145-3936-AA4C-9F20-E2FC45234173}" type="presOf" srcId="{7B9F0007-C687-FD46-8853-C1F7E92E1A37}" destId="{ED299953-4597-0D45-876A-86BAB1E4A050}" srcOrd="1" destOrd="0" presId="urn:microsoft.com/office/officeart/2005/8/layout/cycle2"/>
    <dgm:cxn modelId="{9D3338EC-60AD-EA4F-8B7C-E41C6728A1A6}" type="presOf" srcId="{2AF7FDEC-CFB4-0445-BB0C-799B276A2854}" destId="{66C47508-9640-AC48-A6CF-BA1811BCEB83}" srcOrd="1" destOrd="0" presId="urn:microsoft.com/office/officeart/2005/8/layout/cycle2"/>
    <dgm:cxn modelId="{0C98AD71-C9EE-AA49-90FF-23426BE53821}" type="presOf" srcId="{A77D4341-5C2D-F343-9D70-BF4CDF3B7AFF}" destId="{8649F9E5-480B-D341-BA50-476A820A7B5C}" srcOrd="0" destOrd="0" presId="urn:microsoft.com/office/officeart/2005/8/layout/cycle2"/>
    <dgm:cxn modelId="{7B09C29C-0DAA-9D42-AF00-1AED300D01E9}" type="presOf" srcId="{7B9F0007-C687-FD46-8853-C1F7E92E1A37}" destId="{46E4C487-2654-F845-9EC2-105DBA1411D4}" srcOrd="0" destOrd="0" presId="urn:microsoft.com/office/officeart/2005/8/layout/cycle2"/>
    <dgm:cxn modelId="{B1CCA02A-8F7F-0C40-9332-F67D1E951F6F}" type="presOf" srcId="{B31AEC10-CBEF-5347-A7F9-05111F541E9C}" destId="{682793A9-DDD0-834D-B2DD-7CA2C81874E2}" srcOrd="0" destOrd="0" presId="urn:microsoft.com/office/officeart/2005/8/layout/cycle2"/>
    <dgm:cxn modelId="{C7D0D0AA-9FFD-8640-8242-CCE511BDBB20}" srcId="{E461C5D7-6CAB-4F46-95D8-BE16916C69F8}" destId="{B31AEC10-CBEF-5347-A7F9-05111F541E9C}" srcOrd="0" destOrd="0" parTransId="{3ACF5B35-1F40-8946-81A6-21AC71C1F420}" sibTransId="{7B9F0007-C687-FD46-8853-C1F7E92E1A37}"/>
    <dgm:cxn modelId="{1007B2BA-0777-484D-AC3C-A0F9F14A028C}" type="presOf" srcId="{D23A4B7C-B2B8-304F-A410-EE26324CFB01}" destId="{44FD577D-4977-A048-BB34-CBEB4DCC23C8}" srcOrd="0" destOrd="0" presId="urn:microsoft.com/office/officeart/2005/8/layout/cycle2"/>
    <dgm:cxn modelId="{56735EBE-1D11-E64F-9B36-4EB238A01DB6}" type="presOf" srcId="{F7D7AAA9-E8D5-6848-B96C-0A0DFCD885B3}" destId="{259686A0-ED87-B14C-BAAF-BD83D0B5BFA7}" srcOrd="0" destOrd="0" presId="urn:microsoft.com/office/officeart/2005/8/layout/cycle2"/>
    <dgm:cxn modelId="{3433D51A-331D-A54E-BC52-B9BEB8A4E9C1}" srcId="{E461C5D7-6CAB-4F46-95D8-BE16916C69F8}" destId="{1F7270D0-9DDB-6341-BD2A-10649B4B5491}" srcOrd="4" destOrd="0" parTransId="{50DA9FCA-F0C1-344A-876F-4C964FE1FFD8}" sibTransId="{D23A4B7C-B2B8-304F-A410-EE26324CFB01}"/>
    <dgm:cxn modelId="{38BD5419-0D9A-6A4E-90ED-A5274A0F8B28}" type="presOf" srcId="{C2958C46-BDB6-0B42-89DF-2DE118612CBD}" destId="{33C18EB8-AA74-C14B-9DF8-9DCC6384C21C}" srcOrd="0" destOrd="0" presId="urn:microsoft.com/office/officeart/2005/8/layout/cycle2"/>
    <dgm:cxn modelId="{662A2D06-32AF-1947-B275-BD73999C5DF8}" srcId="{E461C5D7-6CAB-4F46-95D8-BE16916C69F8}" destId="{F3D4410A-BE0F-D842-B21B-0229CF23E456}" srcOrd="2" destOrd="0" parTransId="{7F3F50A9-FB16-1246-B4E5-3F53BCC20198}" sibTransId="{F7D7AAA9-E8D5-6848-B96C-0A0DFCD885B3}"/>
    <dgm:cxn modelId="{19861361-C670-7D46-B60A-CDB0892D6D7C}" type="presParOf" srcId="{5BF3066B-B670-EF4B-A52A-8F4F8B083881}" destId="{682793A9-DDD0-834D-B2DD-7CA2C81874E2}" srcOrd="0" destOrd="0" presId="urn:microsoft.com/office/officeart/2005/8/layout/cycle2"/>
    <dgm:cxn modelId="{3DCD60DE-C0D8-EA48-887C-75FEF6AF9F81}" type="presParOf" srcId="{5BF3066B-B670-EF4B-A52A-8F4F8B083881}" destId="{46E4C487-2654-F845-9EC2-105DBA1411D4}" srcOrd="1" destOrd="0" presId="urn:microsoft.com/office/officeart/2005/8/layout/cycle2"/>
    <dgm:cxn modelId="{CACDDF64-9EF7-BC4D-ABC2-30A43DFD01E4}" type="presParOf" srcId="{46E4C487-2654-F845-9EC2-105DBA1411D4}" destId="{ED299953-4597-0D45-876A-86BAB1E4A050}" srcOrd="0" destOrd="0" presId="urn:microsoft.com/office/officeart/2005/8/layout/cycle2"/>
    <dgm:cxn modelId="{5CE006DF-372C-BE45-AC25-3B8C5073D022}" type="presParOf" srcId="{5BF3066B-B670-EF4B-A52A-8F4F8B083881}" destId="{33C18EB8-AA74-C14B-9DF8-9DCC6384C21C}" srcOrd="2" destOrd="0" presId="urn:microsoft.com/office/officeart/2005/8/layout/cycle2"/>
    <dgm:cxn modelId="{EE35F216-061B-4F49-81B0-D7D790FFEB95}" type="presParOf" srcId="{5BF3066B-B670-EF4B-A52A-8F4F8B083881}" destId="{C9E6B58F-476B-E54B-9159-9E359E423DF3}" srcOrd="3" destOrd="0" presId="urn:microsoft.com/office/officeart/2005/8/layout/cycle2"/>
    <dgm:cxn modelId="{D2833545-3AC8-B34C-A14D-F67D6579B1FB}" type="presParOf" srcId="{C9E6B58F-476B-E54B-9159-9E359E423DF3}" destId="{66C47508-9640-AC48-A6CF-BA1811BCEB83}" srcOrd="0" destOrd="0" presId="urn:microsoft.com/office/officeart/2005/8/layout/cycle2"/>
    <dgm:cxn modelId="{7E8E9E5E-BF82-6A48-9555-5DCA0789069C}" type="presParOf" srcId="{5BF3066B-B670-EF4B-A52A-8F4F8B083881}" destId="{18055CA3-1913-6044-8731-BD1B3B6A9144}" srcOrd="4" destOrd="0" presId="urn:microsoft.com/office/officeart/2005/8/layout/cycle2"/>
    <dgm:cxn modelId="{6ECC15D3-6BEB-9343-AB93-94A6A4EACE3B}" type="presParOf" srcId="{5BF3066B-B670-EF4B-A52A-8F4F8B083881}" destId="{259686A0-ED87-B14C-BAAF-BD83D0B5BFA7}" srcOrd="5" destOrd="0" presId="urn:microsoft.com/office/officeart/2005/8/layout/cycle2"/>
    <dgm:cxn modelId="{EA3FAD01-3ED6-5C4F-9636-3E6A7AF1553E}" type="presParOf" srcId="{259686A0-ED87-B14C-BAAF-BD83D0B5BFA7}" destId="{59E2FF04-8F74-5C42-B3C2-B65AD58006B1}" srcOrd="0" destOrd="0" presId="urn:microsoft.com/office/officeart/2005/8/layout/cycle2"/>
    <dgm:cxn modelId="{14D96931-28FF-3C4A-BE72-68A3396194B5}" type="presParOf" srcId="{5BF3066B-B670-EF4B-A52A-8F4F8B083881}" destId="{8649F9E5-480B-D341-BA50-476A820A7B5C}" srcOrd="6" destOrd="0" presId="urn:microsoft.com/office/officeart/2005/8/layout/cycle2"/>
    <dgm:cxn modelId="{03DDA460-F484-6D40-B00D-B33FE4098D1D}" type="presParOf" srcId="{5BF3066B-B670-EF4B-A52A-8F4F8B083881}" destId="{0BEFA13A-C00A-9244-8283-E81DA0EBD017}" srcOrd="7" destOrd="0" presId="urn:microsoft.com/office/officeart/2005/8/layout/cycle2"/>
    <dgm:cxn modelId="{5D12AFC3-457A-594B-A968-F6DB8C642662}" type="presParOf" srcId="{0BEFA13A-C00A-9244-8283-E81DA0EBD017}" destId="{4AEE78A5-76BC-EC41-BC0E-FDD72DA7A1C8}" srcOrd="0" destOrd="0" presId="urn:microsoft.com/office/officeart/2005/8/layout/cycle2"/>
    <dgm:cxn modelId="{D53456BB-38E2-0D43-AE8C-F66465B60F69}" type="presParOf" srcId="{5BF3066B-B670-EF4B-A52A-8F4F8B083881}" destId="{1896E9B3-1095-5946-AEBA-7DB8899D6C84}" srcOrd="8" destOrd="0" presId="urn:microsoft.com/office/officeart/2005/8/layout/cycle2"/>
    <dgm:cxn modelId="{698389B6-2337-DE43-9D4A-0F96FC32CDF7}" type="presParOf" srcId="{5BF3066B-B670-EF4B-A52A-8F4F8B083881}" destId="{44FD577D-4977-A048-BB34-CBEB4DCC23C8}" srcOrd="9" destOrd="0" presId="urn:microsoft.com/office/officeart/2005/8/layout/cycle2"/>
    <dgm:cxn modelId="{952CFD59-38D2-134F-A7C9-DF1E7C5F853A}" type="presParOf" srcId="{44FD577D-4977-A048-BB34-CBEB4DCC23C8}" destId="{6833A47F-6203-8F4C-93C8-8E00FD2B9C71}"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461C5D7-6CAB-4F46-95D8-BE16916C69F8}" type="doc">
      <dgm:prSet loTypeId="urn:microsoft.com/office/officeart/2005/8/layout/cycle2" loCatId="cycle" qsTypeId="urn:microsoft.com/office/officeart/2005/8/quickstyle/simple4" qsCatId="simple" csTypeId="urn:microsoft.com/office/officeart/2005/8/colors/accent1_2" csCatId="accent1" phldr="1"/>
      <dgm:spPr/>
      <dgm:t>
        <a:bodyPr/>
        <a:lstStyle/>
        <a:p>
          <a:endParaRPr lang="en-US"/>
        </a:p>
      </dgm:t>
    </dgm:pt>
    <dgm:pt modelId="{B31AEC10-CBEF-5347-A7F9-05111F541E9C}">
      <dgm:prSet phldrT="[Text]" custT="1"/>
      <dgm:spPr/>
      <dgm:t>
        <a:bodyPr/>
        <a:lstStyle/>
        <a:p>
          <a:r>
            <a:rPr lang="en-US" sz="1400" dirty="0" smtClean="0">
              <a:solidFill>
                <a:srgbClr val="FF6600"/>
              </a:solidFill>
            </a:rPr>
            <a:t>Begin with a question:  a true wondering</a:t>
          </a:r>
          <a:endParaRPr lang="en-US" sz="1400" dirty="0">
            <a:solidFill>
              <a:srgbClr val="FF6600"/>
            </a:solidFill>
          </a:endParaRPr>
        </a:p>
      </dgm:t>
    </dgm:pt>
    <dgm:pt modelId="{3ACF5B35-1F40-8946-81A6-21AC71C1F420}" type="parTrans" cxnId="{C7D0D0AA-9FFD-8640-8242-CCE511BDBB20}">
      <dgm:prSet/>
      <dgm:spPr/>
      <dgm:t>
        <a:bodyPr/>
        <a:lstStyle/>
        <a:p>
          <a:endParaRPr lang="en-US"/>
        </a:p>
      </dgm:t>
    </dgm:pt>
    <dgm:pt modelId="{7B9F0007-C687-FD46-8853-C1F7E92E1A37}" type="sibTrans" cxnId="{C7D0D0AA-9FFD-8640-8242-CCE511BDBB20}">
      <dgm:prSet/>
      <dgm:spPr/>
      <dgm:t>
        <a:bodyPr/>
        <a:lstStyle/>
        <a:p>
          <a:endParaRPr lang="en-US"/>
        </a:p>
      </dgm:t>
    </dgm:pt>
    <dgm:pt modelId="{C2958C46-BDB6-0B42-89DF-2DE118612CBD}">
      <dgm:prSet phldrT="[Text]" custT="1"/>
      <dgm:spPr/>
      <dgm:t>
        <a:bodyPr/>
        <a:lstStyle/>
        <a:p>
          <a:r>
            <a:rPr lang="en-US" sz="1400" b="1" dirty="0" smtClean="0">
              <a:solidFill>
                <a:srgbClr val="008000"/>
              </a:solidFill>
            </a:rPr>
            <a:t>Situate the question within a larger context</a:t>
          </a:r>
          <a:endParaRPr lang="en-US" sz="1400" b="1" dirty="0">
            <a:solidFill>
              <a:srgbClr val="008000"/>
            </a:solidFill>
          </a:endParaRPr>
        </a:p>
      </dgm:t>
    </dgm:pt>
    <dgm:pt modelId="{B1BC8F3A-6460-724C-BD77-37829A5A7CFD}" type="parTrans" cxnId="{1282675E-3C52-6A4D-AD39-0A91BE19CAE7}">
      <dgm:prSet/>
      <dgm:spPr/>
      <dgm:t>
        <a:bodyPr/>
        <a:lstStyle/>
        <a:p>
          <a:endParaRPr lang="en-US"/>
        </a:p>
      </dgm:t>
    </dgm:pt>
    <dgm:pt modelId="{2AF7FDEC-CFB4-0445-BB0C-799B276A2854}" type="sibTrans" cxnId="{1282675E-3C52-6A4D-AD39-0A91BE19CAE7}">
      <dgm:prSet/>
      <dgm:spPr/>
      <dgm:t>
        <a:bodyPr/>
        <a:lstStyle/>
        <a:p>
          <a:endParaRPr lang="en-US"/>
        </a:p>
      </dgm:t>
    </dgm:pt>
    <dgm:pt modelId="{F3D4410A-BE0F-D842-B21B-0229CF23E456}">
      <dgm:prSet phldrT="[Text]" custT="1"/>
      <dgm:spPr/>
      <dgm:t>
        <a:bodyPr/>
        <a:lstStyle/>
        <a:p>
          <a:r>
            <a:rPr lang="en-US" sz="1400" dirty="0" smtClean="0">
              <a:solidFill>
                <a:srgbClr val="0000FF"/>
              </a:solidFill>
            </a:rPr>
            <a:t>Study your classroom</a:t>
          </a:r>
          <a:endParaRPr lang="en-US" sz="1400" dirty="0">
            <a:solidFill>
              <a:srgbClr val="0000FF"/>
            </a:solidFill>
          </a:endParaRPr>
        </a:p>
      </dgm:t>
    </dgm:pt>
    <dgm:pt modelId="{7F3F50A9-FB16-1246-B4E5-3F53BCC20198}" type="parTrans" cxnId="{662A2D06-32AF-1947-B275-BD73999C5DF8}">
      <dgm:prSet/>
      <dgm:spPr/>
      <dgm:t>
        <a:bodyPr/>
        <a:lstStyle/>
        <a:p>
          <a:endParaRPr lang="en-US"/>
        </a:p>
      </dgm:t>
    </dgm:pt>
    <dgm:pt modelId="{F7D7AAA9-E8D5-6848-B96C-0A0DFCD885B3}" type="sibTrans" cxnId="{662A2D06-32AF-1947-B275-BD73999C5DF8}">
      <dgm:prSet/>
      <dgm:spPr/>
      <dgm:t>
        <a:bodyPr/>
        <a:lstStyle/>
        <a:p>
          <a:endParaRPr lang="en-US"/>
        </a:p>
      </dgm:t>
    </dgm:pt>
    <dgm:pt modelId="{A77D4341-5C2D-F343-9D70-BF4CDF3B7AFF}">
      <dgm:prSet phldrT="[Text]" custT="1"/>
      <dgm:spPr/>
      <dgm:t>
        <a:bodyPr/>
        <a:lstStyle/>
        <a:p>
          <a:r>
            <a:rPr lang="en-US" sz="1400" dirty="0" smtClean="0">
              <a:solidFill>
                <a:srgbClr val="660066"/>
              </a:solidFill>
            </a:rPr>
            <a:t>Analyze and </a:t>
          </a:r>
          <a:r>
            <a:rPr lang="en-US" sz="1400" dirty="0" err="1" smtClean="0">
              <a:solidFill>
                <a:srgbClr val="660066"/>
              </a:solidFill>
            </a:rPr>
            <a:t>thematize</a:t>
          </a:r>
          <a:endParaRPr lang="en-US" sz="1400" dirty="0">
            <a:solidFill>
              <a:srgbClr val="660066"/>
            </a:solidFill>
          </a:endParaRPr>
        </a:p>
      </dgm:t>
    </dgm:pt>
    <dgm:pt modelId="{34397A35-4259-4E40-905D-F78ED037BE24}" type="parTrans" cxnId="{AA15E815-E525-1C4D-B27E-6FA96BDA2C73}">
      <dgm:prSet/>
      <dgm:spPr/>
      <dgm:t>
        <a:bodyPr/>
        <a:lstStyle/>
        <a:p>
          <a:endParaRPr lang="en-US"/>
        </a:p>
      </dgm:t>
    </dgm:pt>
    <dgm:pt modelId="{CCBB5B12-5FDC-5E45-9DD5-4791FC0AD9D9}" type="sibTrans" cxnId="{AA15E815-E525-1C4D-B27E-6FA96BDA2C73}">
      <dgm:prSet/>
      <dgm:spPr/>
      <dgm:t>
        <a:bodyPr/>
        <a:lstStyle/>
        <a:p>
          <a:endParaRPr lang="en-US"/>
        </a:p>
      </dgm:t>
    </dgm:pt>
    <dgm:pt modelId="{1F7270D0-9DDB-6341-BD2A-10649B4B5491}">
      <dgm:prSet phldrT="[Text]" custT="1"/>
      <dgm:spPr/>
      <dgm:t>
        <a:bodyPr/>
        <a:lstStyle/>
        <a:p>
          <a:r>
            <a:rPr lang="en-US" sz="1400" dirty="0" smtClean="0">
              <a:solidFill>
                <a:srgbClr val="FFFF00"/>
              </a:solidFill>
            </a:rPr>
            <a:t>Make change and go public!</a:t>
          </a:r>
          <a:endParaRPr lang="en-US" sz="1400" dirty="0">
            <a:solidFill>
              <a:srgbClr val="FFFF00"/>
            </a:solidFill>
          </a:endParaRPr>
        </a:p>
      </dgm:t>
    </dgm:pt>
    <dgm:pt modelId="{50DA9FCA-F0C1-344A-876F-4C964FE1FFD8}" type="parTrans" cxnId="{3433D51A-331D-A54E-BC52-B9BEB8A4E9C1}">
      <dgm:prSet/>
      <dgm:spPr/>
      <dgm:t>
        <a:bodyPr/>
        <a:lstStyle/>
        <a:p>
          <a:endParaRPr lang="en-US"/>
        </a:p>
      </dgm:t>
    </dgm:pt>
    <dgm:pt modelId="{D23A4B7C-B2B8-304F-A410-EE26324CFB01}" type="sibTrans" cxnId="{3433D51A-331D-A54E-BC52-B9BEB8A4E9C1}">
      <dgm:prSet/>
      <dgm:spPr/>
      <dgm:t>
        <a:bodyPr/>
        <a:lstStyle/>
        <a:p>
          <a:endParaRPr lang="en-US"/>
        </a:p>
      </dgm:t>
    </dgm:pt>
    <dgm:pt modelId="{5BF3066B-B670-EF4B-A52A-8F4F8B083881}" type="pres">
      <dgm:prSet presAssocID="{E461C5D7-6CAB-4F46-95D8-BE16916C69F8}" presName="cycle" presStyleCnt="0">
        <dgm:presLayoutVars>
          <dgm:dir/>
          <dgm:resizeHandles val="exact"/>
        </dgm:presLayoutVars>
      </dgm:prSet>
      <dgm:spPr/>
      <dgm:t>
        <a:bodyPr/>
        <a:lstStyle/>
        <a:p>
          <a:endParaRPr lang="en-US"/>
        </a:p>
      </dgm:t>
    </dgm:pt>
    <dgm:pt modelId="{682793A9-DDD0-834D-B2DD-7CA2C81874E2}" type="pres">
      <dgm:prSet presAssocID="{B31AEC10-CBEF-5347-A7F9-05111F541E9C}" presName="node" presStyleLbl="node1" presStyleIdx="0" presStyleCnt="5">
        <dgm:presLayoutVars>
          <dgm:bulletEnabled val="1"/>
        </dgm:presLayoutVars>
      </dgm:prSet>
      <dgm:spPr/>
      <dgm:t>
        <a:bodyPr/>
        <a:lstStyle/>
        <a:p>
          <a:endParaRPr lang="en-US"/>
        </a:p>
      </dgm:t>
    </dgm:pt>
    <dgm:pt modelId="{46E4C487-2654-F845-9EC2-105DBA1411D4}" type="pres">
      <dgm:prSet presAssocID="{7B9F0007-C687-FD46-8853-C1F7E92E1A37}" presName="sibTrans" presStyleLbl="sibTrans2D1" presStyleIdx="0" presStyleCnt="5"/>
      <dgm:spPr/>
      <dgm:t>
        <a:bodyPr/>
        <a:lstStyle/>
        <a:p>
          <a:endParaRPr lang="en-US"/>
        </a:p>
      </dgm:t>
    </dgm:pt>
    <dgm:pt modelId="{ED299953-4597-0D45-876A-86BAB1E4A050}" type="pres">
      <dgm:prSet presAssocID="{7B9F0007-C687-FD46-8853-C1F7E92E1A37}" presName="connectorText" presStyleLbl="sibTrans2D1" presStyleIdx="0" presStyleCnt="5"/>
      <dgm:spPr/>
      <dgm:t>
        <a:bodyPr/>
        <a:lstStyle/>
        <a:p>
          <a:endParaRPr lang="en-US"/>
        </a:p>
      </dgm:t>
    </dgm:pt>
    <dgm:pt modelId="{33C18EB8-AA74-C14B-9DF8-9DCC6384C21C}" type="pres">
      <dgm:prSet presAssocID="{C2958C46-BDB6-0B42-89DF-2DE118612CBD}" presName="node" presStyleLbl="node1" presStyleIdx="1" presStyleCnt="5">
        <dgm:presLayoutVars>
          <dgm:bulletEnabled val="1"/>
        </dgm:presLayoutVars>
      </dgm:prSet>
      <dgm:spPr/>
      <dgm:t>
        <a:bodyPr/>
        <a:lstStyle/>
        <a:p>
          <a:endParaRPr lang="en-US"/>
        </a:p>
      </dgm:t>
    </dgm:pt>
    <dgm:pt modelId="{C9E6B58F-476B-E54B-9159-9E359E423DF3}" type="pres">
      <dgm:prSet presAssocID="{2AF7FDEC-CFB4-0445-BB0C-799B276A2854}" presName="sibTrans" presStyleLbl="sibTrans2D1" presStyleIdx="1" presStyleCnt="5"/>
      <dgm:spPr/>
      <dgm:t>
        <a:bodyPr/>
        <a:lstStyle/>
        <a:p>
          <a:endParaRPr lang="en-US"/>
        </a:p>
      </dgm:t>
    </dgm:pt>
    <dgm:pt modelId="{66C47508-9640-AC48-A6CF-BA1811BCEB83}" type="pres">
      <dgm:prSet presAssocID="{2AF7FDEC-CFB4-0445-BB0C-799B276A2854}" presName="connectorText" presStyleLbl="sibTrans2D1" presStyleIdx="1" presStyleCnt="5"/>
      <dgm:spPr/>
      <dgm:t>
        <a:bodyPr/>
        <a:lstStyle/>
        <a:p>
          <a:endParaRPr lang="en-US"/>
        </a:p>
      </dgm:t>
    </dgm:pt>
    <dgm:pt modelId="{18055CA3-1913-6044-8731-BD1B3B6A9144}" type="pres">
      <dgm:prSet presAssocID="{F3D4410A-BE0F-D842-B21B-0229CF23E456}" presName="node" presStyleLbl="node1" presStyleIdx="2" presStyleCnt="5">
        <dgm:presLayoutVars>
          <dgm:bulletEnabled val="1"/>
        </dgm:presLayoutVars>
      </dgm:prSet>
      <dgm:spPr/>
      <dgm:t>
        <a:bodyPr/>
        <a:lstStyle/>
        <a:p>
          <a:endParaRPr lang="en-US"/>
        </a:p>
      </dgm:t>
    </dgm:pt>
    <dgm:pt modelId="{259686A0-ED87-B14C-BAAF-BD83D0B5BFA7}" type="pres">
      <dgm:prSet presAssocID="{F7D7AAA9-E8D5-6848-B96C-0A0DFCD885B3}" presName="sibTrans" presStyleLbl="sibTrans2D1" presStyleIdx="2" presStyleCnt="5"/>
      <dgm:spPr/>
      <dgm:t>
        <a:bodyPr/>
        <a:lstStyle/>
        <a:p>
          <a:endParaRPr lang="en-US"/>
        </a:p>
      </dgm:t>
    </dgm:pt>
    <dgm:pt modelId="{59E2FF04-8F74-5C42-B3C2-B65AD58006B1}" type="pres">
      <dgm:prSet presAssocID="{F7D7AAA9-E8D5-6848-B96C-0A0DFCD885B3}" presName="connectorText" presStyleLbl="sibTrans2D1" presStyleIdx="2" presStyleCnt="5"/>
      <dgm:spPr/>
      <dgm:t>
        <a:bodyPr/>
        <a:lstStyle/>
        <a:p>
          <a:endParaRPr lang="en-US"/>
        </a:p>
      </dgm:t>
    </dgm:pt>
    <dgm:pt modelId="{8649F9E5-480B-D341-BA50-476A820A7B5C}" type="pres">
      <dgm:prSet presAssocID="{A77D4341-5C2D-F343-9D70-BF4CDF3B7AFF}" presName="node" presStyleLbl="node1" presStyleIdx="3" presStyleCnt="5">
        <dgm:presLayoutVars>
          <dgm:bulletEnabled val="1"/>
        </dgm:presLayoutVars>
      </dgm:prSet>
      <dgm:spPr/>
      <dgm:t>
        <a:bodyPr/>
        <a:lstStyle/>
        <a:p>
          <a:endParaRPr lang="en-US"/>
        </a:p>
      </dgm:t>
    </dgm:pt>
    <dgm:pt modelId="{0BEFA13A-C00A-9244-8283-E81DA0EBD017}" type="pres">
      <dgm:prSet presAssocID="{CCBB5B12-5FDC-5E45-9DD5-4791FC0AD9D9}" presName="sibTrans" presStyleLbl="sibTrans2D1" presStyleIdx="3" presStyleCnt="5"/>
      <dgm:spPr/>
      <dgm:t>
        <a:bodyPr/>
        <a:lstStyle/>
        <a:p>
          <a:endParaRPr lang="en-US"/>
        </a:p>
      </dgm:t>
    </dgm:pt>
    <dgm:pt modelId="{4AEE78A5-76BC-EC41-BC0E-FDD72DA7A1C8}" type="pres">
      <dgm:prSet presAssocID="{CCBB5B12-5FDC-5E45-9DD5-4791FC0AD9D9}" presName="connectorText" presStyleLbl="sibTrans2D1" presStyleIdx="3" presStyleCnt="5"/>
      <dgm:spPr/>
      <dgm:t>
        <a:bodyPr/>
        <a:lstStyle/>
        <a:p>
          <a:endParaRPr lang="en-US"/>
        </a:p>
      </dgm:t>
    </dgm:pt>
    <dgm:pt modelId="{1896E9B3-1095-5946-AEBA-7DB8899D6C84}" type="pres">
      <dgm:prSet presAssocID="{1F7270D0-9DDB-6341-BD2A-10649B4B5491}" presName="node" presStyleLbl="node1" presStyleIdx="4" presStyleCnt="5">
        <dgm:presLayoutVars>
          <dgm:bulletEnabled val="1"/>
        </dgm:presLayoutVars>
      </dgm:prSet>
      <dgm:spPr/>
      <dgm:t>
        <a:bodyPr/>
        <a:lstStyle/>
        <a:p>
          <a:endParaRPr lang="en-US"/>
        </a:p>
      </dgm:t>
    </dgm:pt>
    <dgm:pt modelId="{44FD577D-4977-A048-BB34-CBEB4DCC23C8}" type="pres">
      <dgm:prSet presAssocID="{D23A4B7C-B2B8-304F-A410-EE26324CFB01}" presName="sibTrans" presStyleLbl="sibTrans2D1" presStyleIdx="4" presStyleCnt="5"/>
      <dgm:spPr/>
      <dgm:t>
        <a:bodyPr/>
        <a:lstStyle/>
        <a:p>
          <a:endParaRPr lang="en-US"/>
        </a:p>
      </dgm:t>
    </dgm:pt>
    <dgm:pt modelId="{6833A47F-6203-8F4C-93C8-8E00FD2B9C71}" type="pres">
      <dgm:prSet presAssocID="{D23A4B7C-B2B8-304F-A410-EE26324CFB01}" presName="connectorText" presStyleLbl="sibTrans2D1" presStyleIdx="4" presStyleCnt="5"/>
      <dgm:spPr/>
      <dgm:t>
        <a:bodyPr/>
        <a:lstStyle/>
        <a:p>
          <a:endParaRPr lang="en-US"/>
        </a:p>
      </dgm:t>
    </dgm:pt>
  </dgm:ptLst>
  <dgm:cxnLst>
    <dgm:cxn modelId="{AA15E815-E525-1C4D-B27E-6FA96BDA2C73}" srcId="{E461C5D7-6CAB-4F46-95D8-BE16916C69F8}" destId="{A77D4341-5C2D-F343-9D70-BF4CDF3B7AFF}" srcOrd="3" destOrd="0" parTransId="{34397A35-4259-4E40-905D-F78ED037BE24}" sibTransId="{CCBB5B12-5FDC-5E45-9DD5-4791FC0AD9D9}"/>
    <dgm:cxn modelId="{CA06C9EA-3CC2-A446-87D4-20AE8660BA68}" type="presOf" srcId="{F3D4410A-BE0F-D842-B21B-0229CF23E456}" destId="{18055CA3-1913-6044-8731-BD1B3B6A9144}" srcOrd="0" destOrd="0" presId="urn:microsoft.com/office/officeart/2005/8/layout/cycle2"/>
    <dgm:cxn modelId="{1282675E-3C52-6A4D-AD39-0A91BE19CAE7}" srcId="{E461C5D7-6CAB-4F46-95D8-BE16916C69F8}" destId="{C2958C46-BDB6-0B42-89DF-2DE118612CBD}" srcOrd="1" destOrd="0" parTransId="{B1BC8F3A-6460-724C-BD77-37829A5A7CFD}" sibTransId="{2AF7FDEC-CFB4-0445-BB0C-799B276A2854}"/>
    <dgm:cxn modelId="{5427E0C8-6651-A84E-9142-075EDC15CECB}" type="presOf" srcId="{7B9F0007-C687-FD46-8853-C1F7E92E1A37}" destId="{46E4C487-2654-F845-9EC2-105DBA1411D4}" srcOrd="0" destOrd="0" presId="urn:microsoft.com/office/officeart/2005/8/layout/cycle2"/>
    <dgm:cxn modelId="{BB7D8749-8A09-9A46-BA5F-7790A54F847A}" type="presOf" srcId="{B31AEC10-CBEF-5347-A7F9-05111F541E9C}" destId="{682793A9-DDD0-834D-B2DD-7CA2C81874E2}" srcOrd="0" destOrd="0" presId="urn:microsoft.com/office/officeart/2005/8/layout/cycle2"/>
    <dgm:cxn modelId="{B8621797-19E1-A845-8681-9E37C53B2FA7}" type="presOf" srcId="{2AF7FDEC-CFB4-0445-BB0C-799B276A2854}" destId="{C9E6B58F-476B-E54B-9159-9E359E423DF3}" srcOrd="0" destOrd="0" presId="urn:microsoft.com/office/officeart/2005/8/layout/cycle2"/>
    <dgm:cxn modelId="{3C7CD6D9-C58E-4E4A-8513-53280C596FE4}" type="presOf" srcId="{F7D7AAA9-E8D5-6848-B96C-0A0DFCD885B3}" destId="{59E2FF04-8F74-5C42-B3C2-B65AD58006B1}" srcOrd="1" destOrd="0" presId="urn:microsoft.com/office/officeart/2005/8/layout/cycle2"/>
    <dgm:cxn modelId="{94B81EE5-ACCA-9B40-8CC8-49BBBCF89E9C}" type="presOf" srcId="{D23A4B7C-B2B8-304F-A410-EE26324CFB01}" destId="{6833A47F-6203-8F4C-93C8-8E00FD2B9C71}" srcOrd="1" destOrd="0" presId="urn:microsoft.com/office/officeart/2005/8/layout/cycle2"/>
    <dgm:cxn modelId="{C7D0D0AA-9FFD-8640-8242-CCE511BDBB20}" srcId="{E461C5D7-6CAB-4F46-95D8-BE16916C69F8}" destId="{B31AEC10-CBEF-5347-A7F9-05111F541E9C}" srcOrd="0" destOrd="0" parTransId="{3ACF5B35-1F40-8946-81A6-21AC71C1F420}" sibTransId="{7B9F0007-C687-FD46-8853-C1F7E92E1A37}"/>
    <dgm:cxn modelId="{4186F194-5216-0940-8035-F44BC3E51F65}" type="presOf" srcId="{D23A4B7C-B2B8-304F-A410-EE26324CFB01}" destId="{44FD577D-4977-A048-BB34-CBEB4DCC23C8}" srcOrd="0" destOrd="0" presId="urn:microsoft.com/office/officeart/2005/8/layout/cycle2"/>
    <dgm:cxn modelId="{34C25911-D2CA-3544-974F-C3E0DEB4F722}" type="presOf" srcId="{E461C5D7-6CAB-4F46-95D8-BE16916C69F8}" destId="{5BF3066B-B670-EF4B-A52A-8F4F8B083881}" srcOrd="0" destOrd="0" presId="urn:microsoft.com/office/officeart/2005/8/layout/cycle2"/>
    <dgm:cxn modelId="{F274FAEC-EE66-7644-BC96-5A0399841C35}" type="presOf" srcId="{CCBB5B12-5FDC-5E45-9DD5-4791FC0AD9D9}" destId="{4AEE78A5-76BC-EC41-BC0E-FDD72DA7A1C8}" srcOrd="1" destOrd="0" presId="urn:microsoft.com/office/officeart/2005/8/layout/cycle2"/>
    <dgm:cxn modelId="{14750F08-7AC3-8948-9C7B-E78ECD5785AF}" type="presOf" srcId="{1F7270D0-9DDB-6341-BD2A-10649B4B5491}" destId="{1896E9B3-1095-5946-AEBA-7DB8899D6C84}" srcOrd="0" destOrd="0" presId="urn:microsoft.com/office/officeart/2005/8/layout/cycle2"/>
    <dgm:cxn modelId="{094FFD76-F815-064C-947C-AD98B990035A}" type="presOf" srcId="{CCBB5B12-5FDC-5E45-9DD5-4791FC0AD9D9}" destId="{0BEFA13A-C00A-9244-8283-E81DA0EBD017}" srcOrd="0" destOrd="0" presId="urn:microsoft.com/office/officeart/2005/8/layout/cycle2"/>
    <dgm:cxn modelId="{604DBA00-EEF5-5B4D-8FCA-ECAE0F29EF04}" type="presOf" srcId="{2AF7FDEC-CFB4-0445-BB0C-799B276A2854}" destId="{66C47508-9640-AC48-A6CF-BA1811BCEB83}" srcOrd="1" destOrd="0" presId="urn:microsoft.com/office/officeart/2005/8/layout/cycle2"/>
    <dgm:cxn modelId="{3681322F-C15D-444C-A0BB-6758F4F31A45}" type="presOf" srcId="{A77D4341-5C2D-F343-9D70-BF4CDF3B7AFF}" destId="{8649F9E5-480B-D341-BA50-476A820A7B5C}" srcOrd="0" destOrd="0" presId="urn:microsoft.com/office/officeart/2005/8/layout/cycle2"/>
    <dgm:cxn modelId="{3433D51A-331D-A54E-BC52-B9BEB8A4E9C1}" srcId="{E461C5D7-6CAB-4F46-95D8-BE16916C69F8}" destId="{1F7270D0-9DDB-6341-BD2A-10649B4B5491}" srcOrd="4" destOrd="0" parTransId="{50DA9FCA-F0C1-344A-876F-4C964FE1FFD8}" sibTransId="{D23A4B7C-B2B8-304F-A410-EE26324CFB01}"/>
    <dgm:cxn modelId="{B92F4CE6-9E74-7F42-A117-3FCE995F15A7}" type="presOf" srcId="{C2958C46-BDB6-0B42-89DF-2DE118612CBD}" destId="{33C18EB8-AA74-C14B-9DF8-9DCC6384C21C}" srcOrd="0" destOrd="0" presId="urn:microsoft.com/office/officeart/2005/8/layout/cycle2"/>
    <dgm:cxn modelId="{FB6DCD81-BE57-1F42-89FB-AB893A7D36A3}" type="presOf" srcId="{7B9F0007-C687-FD46-8853-C1F7E92E1A37}" destId="{ED299953-4597-0D45-876A-86BAB1E4A050}" srcOrd="1" destOrd="0" presId="urn:microsoft.com/office/officeart/2005/8/layout/cycle2"/>
    <dgm:cxn modelId="{450DA912-0CB2-1943-8F32-E0ED57E71FD1}" type="presOf" srcId="{F7D7AAA9-E8D5-6848-B96C-0A0DFCD885B3}" destId="{259686A0-ED87-B14C-BAAF-BD83D0B5BFA7}" srcOrd="0" destOrd="0" presId="urn:microsoft.com/office/officeart/2005/8/layout/cycle2"/>
    <dgm:cxn modelId="{662A2D06-32AF-1947-B275-BD73999C5DF8}" srcId="{E461C5D7-6CAB-4F46-95D8-BE16916C69F8}" destId="{F3D4410A-BE0F-D842-B21B-0229CF23E456}" srcOrd="2" destOrd="0" parTransId="{7F3F50A9-FB16-1246-B4E5-3F53BCC20198}" sibTransId="{F7D7AAA9-E8D5-6848-B96C-0A0DFCD885B3}"/>
    <dgm:cxn modelId="{D738DB85-D461-8141-A745-FF1E6902CCFE}" type="presParOf" srcId="{5BF3066B-B670-EF4B-A52A-8F4F8B083881}" destId="{682793A9-DDD0-834D-B2DD-7CA2C81874E2}" srcOrd="0" destOrd="0" presId="urn:microsoft.com/office/officeart/2005/8/layout/cycle2"/>
    <dgm:cxn modelId="{D4AE2DA0-BF06-4E4C-892D-C71EC7DE1D65}" type="presParOf" srcId="{5BF3066B-B670-EF4B-A52A-8F4F8B083881}" destId="{46E4C487-2654-F845-9EC2-105DBA1411D4}" srcOrd="1" destOrd="0" presId="urn:microsoft.com/office/officeart/2005/8/layout/cycle2"/>
    <dgm:cxn modelId="{1E17C983-C3EE-C44C-BB03-4E784E325F76}" type="presParOf" srcId="{46E4C487-2654-F845-9EC2-105DBA1411D4}" destId="{ED299953-4597-0D45-876A-86BAB1E4A050}" srcOrd="0" destOrd="0" presId="urn:microsoft.com/office/officeart/2005/8/layout/cycle2"/>
    <dgm:cxn modelId="{ADE8E3BC-A96B-B347-82B3-B6939C873671}" type="presParOf" srcId="{5BF3066B-B670-EF4B-A52A-8F4F8B083881}" destId="{33C18EB8-AA74-C14B-9DF8-9DCC6384C21C}" srcOrd="2" destOrd="0" presId="urn:microsoft.com/office/officeart/2005/8/layout/cycle2"/>
    <dgm:cxn modelId="{FE986A7F-54D7-8048-AB09-B5EC4EFB51CB}" type="presParOf" srcId="{5BF3066B-B670-EF4B-A52A-8F4F8B083881}" destId="{C9E6B58F-476B-E54B-9159-9E359E423DF3}" srcOrd="3" destOrd="0" presId="urn:microsoft.com/office/officeart/2005/8/layout/cycle2"/>
    <dgm:cxn modelId="{5D51EBB4-BC0F-194A-A9B6-AFFA721D2FB8}" type="presParOf" srcId="{C9E6B58F-476B-E54B-9159-9E359E423DF3}" destId="{66C47508-9640-AC48-A6CF-BA1811BCEB83}" srcOrd="0" destOrd="0" presId="urn:microsoft.com/office/officeart/2005/8/layout/cycle2"/>
    <dgm:cxn modelId="{068EFFCA-15E0-AF4E-80C5-53E0B1731A3C}" type="presParOf" srcId="{5BF3066B-B670-EF4B-A52A-8F4F8B083881}" destId="{18055CA3-1913-6044-8731-BD1B3B6A9144}" srcOrd="4" destOrd="0" presId="urn:microsoft.com/office/officeart/2005/8/layout/cycle2"/>
    <dgm:cxn modelId="{739BBFBA-6EC7-0442-B820-C0EAFD474537}" type="presParOf" srcId="{5BF3066B-B670-EF4B-A52A-8F4F8B083881}" destId="{259686A0-ED87-B14C-BAAF-BD83D0B5BFA7}" srcOrd="5" destOrd="0" presId="urn:microsoft.com/office/officeart/2005/8/layout/cycle2"/>
    <dgm:cxn modelId="{C43AB16C-8961-0143-B359-D4D03769AF5D}" type="presParOf" srcId="{259686A0-ED87-B14C-BAAF-BD83D0B5BFA7}" destId="{59E2FF04-8F74-5C42-B3C2-B65AD58006B1}" srcOrd="0" destOrd="0" presId="urn:microsoft.com/office/officeart/2005/8/layout/cycle2"/>
    <dgm:cxn modelId="{5537AB4E-80A5-9142-BCE0-44B93B550881}" type="presParOf" srcId="{5BF3066B-B670-EF4B-A52A-8F4F8B083881}" destId="{8649F9E5-480B-D341-BA50-476A820A7B5C}" srcOrd="6" destOrd="0" presId="urn:microsoft.com/office/officeart/2005/8/layout/cycle2"/>
    <dgm:cxn modelId="{73D24564-760C-054E-8C3F-7130385D16B6}" type="presParOf" srcId="{5BF3066B-B670-EF4B-A52A-8F4F8B083881}" destId="{0BEFA13A-C00A-9244-8283-E81DA0EBD017}" srcOrd="7" destOrd="0" presId="urn:microsoft.com/office/officeart/2005/8/layout/cycle2"/>
    <dgm:cxn modelId="{01870EC0-0E0E-A040-8F00-98A72F56D664}" type="presParOf" srcId="{0BEFA13A-C00A-9244-8283-E81DA0EBD017}" destId="{4AEE78A5-76BC-EC41-BC0E-FDD72DA7A1C8}" srcOrd="0" destOrd="0" presId="urn:microsoft.com/office/officeart/2005/8/layout/cycle2"/>
    <dgm:cxn modelId="{CB152EC3-E4FE-A643-A9B8-9F3073617BAE}" type="presParOf" srcId="{5BF3066B-B670-EF4B-A52A-8F4F8B083881}" destId="{1896E9B3-1095-5946-AEBA-7DB8899D6C84}" srcOrd="8" destOrd="0" presId="urn:microsoft.com/office/officeart/2005/8/layout/cycle2"/>
    <dgm:cxn modelId="{6BE8F788-435F-B24C-A299-2DAF693FEA8A}" type="presParOf" srcId="{5BF3066B-B670-EF4B-A52A-8F4F8B083881}" destId="{44FD577D-4977-A048-BB34-CBEB4DCC23C8}" srcOrd="9" destOrd="0" presId="urn:microsoft.com/office/officeart/2005/8/layout/cycle2"/>
    <dgm:cxn modelId="{27AD349B-B452-6C48-BDC2-918A04180241}" type="presParOf" srcId="{44FD577D-4977-A048-BB34-CBEB4DCC23C8}" destId="{6833A47F-6203-8F4C-93C8-8E00FD2B9C71}"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461C5D7-6CAB-4F46-95D8-BE16916C69F8}" type="doc">
      <dgm:prSet loTypeId="urn:microsoft.com/office/officeart/2005/8/layout/cycle2" loCatId="cycle" qsTypeId="urn:microsoft.com/office/officeart/2005/8/quickstyle/simple4" qsCatId="simple" csTypeId="urn:microsoft.com/office/officeart/2005/8/colors/accent1_2" csCatId="accent1" phldr="1"/>
      <dgm:spPr/>
      <dgm:t>
        <a:bodyPr/>
        <a:lstStyle/>
        <a:p>
          <a:endParaRPr lang="en-US"/>
        </a:p>
      </dgm:t>
    </dgm:pt>
    <dgm:pt modelId="{B31AEC10-CBEF-5347-A7F9-05111F541E9C}">
      <dgm:prSet phldrT="[Text]" custT="1"/>
      <dgm:spPr/>
      <dgm:t>
        <a:bodyPr/>
        <a:lstStyle/>
        <a:p>
          <a:r>
            <a:rPr lang="en-US" sz="1400" dirty="0" smtClean="0">
              <a:solidFill>
                <a:srgbClr val="FF6600"/>
              </a:solidFill>
            </a:rPr>
            <a:t>Begin with a question:  a true wondering</a:t>
          </a:r>
          <a:endParaRPr lang="en-US" sz="1400" dirty="0">
            <a:solidFill>
              <a:srgbClr val="FF6600"/>
            </a:solidFill>
          </a:endParaRPr>
        </a:p>
      </dgm:t>
    </dgm:pt>
    <dgm:pt modelId="{3ACF5B35-1F40-8946-81A6-21AC71C1F420}" type="parTrans" cxnId="{C7D0D0AA-9FFD-8640-8242-CCE511BDBB20}">
      <dgm:prSet/>
      <dgm:spPr/>
      <dgm:t>
        <a:bodyPr/>
        <a:lstStyle/>
        <a:p>
          <a:endParaRPr lang="en-US"/>
        </a:p>
      </dgm:t>
    </dgm:pt>
    <dgm:pt modelId="{7B9F0007-C687-FD46-8853-C1F7E92E1A37}" type="sibTrans" cxnId="{C7D0D0AA-9FFD-8640-8242-CCE511BDBB20}">
      <dgm:prSet/>
      <dgm:spPr/>
      <dgm:t>
        <a:bodyPr/>
        <a:lstStyle/>
        <a:p>
          <a:endParaRPr lang="en-US"/>
        </a:p>
      </dgm:t>
    </dgm:pt>
    <dgm:pt modelId="{C2958C46-BDB6-0B42-89DF-2DE118612CBD}">
      <dgm:prSet phldrT="[Text]" custT="1"/>
      <dgm:spPr/>
      <dgm:t>
        <a:bodyPr/>
        <a:lstStyle/>
        <a:p>
          <a:r>
            <a:rPr lang="en-US" sz="1400" dirty="0" smtClean="0">
              <a:solidFill>
                <a:srgbClr val="008000"/>
              </a:solidFill>
            </a:rPr>
            <a:t>Situate the question within a larger context</a:t>
          </a:r>
          <a:endParaRPr lang="en-US" sz="1400" dirty="0">
            <a:solidFill>
              <a:srgbClr val="008000"/>
            </a:solidFill>
          </a:endParaRPr>
        </a:p>
      </dgm:t>
    </dgm:pt>
    <dgm:pt modelId="{B1BC8F3A-6460-724C-BD77-37829A5A7CFD}" type="parTrans" cxnId="{1282675E-3C52-6A4D-AD39-0A91BE19CAE7}">
      <dgm:prSet/>
      <dgm:spPr/>
      <dgm:t>
        <a:bodyPr/>
        <a:lstStyle/>
        <a:p>
          <a:endParaRPr lang="en-US"/>
        </a:p>
      </dgm:t>
    </dgm:pt>
    <dgm:pt modelId="{2AF7FDEC-CFB4-0445-BB0C-799B276A2854}" type="sibTrans" cxnId="{1282675E-3C52-6A4D-AD39-0A91BE19CAE7}">
      <dgm:prSet/>
      <dgm:spPr/>
      <dgm:t>
        <a:bodyPr/>
        <a:lstStyle/>
        <a:p>
          <a:endParaRPr lang="en-US"/>
        </a:p>
      </dgm:t>
    </dgm:pt>
    <dgm:pt modelId="{F3D4410A-BE0F-D842-B21B-0229CF23E456}">
      <dgm:prSet phldrT="[Text]" custT="1"/>
      <dgm:spPr/>
      <dgm:t>
        <a:bodyPr/>
        <a:lstStyle/>
        <a:p>
          <a:r>
            <a:rPr lang="en-US" sz="1400" b="1" dirty="0" smtClean="0">
              <a:solidFill>
                <a:srgbClr val="0000FF"/>
              </a:solidFill>
            </a:rPr>
            <a:t>Study your classroom</a:t>
          </a:r>
          <a:endParaRPr lang="en-US" sz="1400" b="1" dirty="0">
            <a:solidFill>
              <a:srgbClr val="0000FF"/>
            </a:solidFill>
          </a:endParaRPr>
        </a:p>
      </dgm:t>
    </dgm:pt>
    <dgm:pt modelId="{7F3F50A9-FB16-1246-B4E5-3F53BCC20198}" type="parTrans" cxnId="{662A2D06-32AF-1947-B275-BD73999C5DF8}">
      <dgm:prSet/>
      <dgm:spPr/>
      <dgm:t>
        <a:bodyPr/>
        <a:lstStyle/>
        <a:p>
          <a:endParaRPr lang="en-US"/>
        </a:p>
      </dgm:t>
    </dgm:pt>
    <dgm:pt modelId="{F7D7AAA9-E8D5-6848-B96C-0A0DFCD885B3}" type="sibTrans" cxnId="{662A2D06-32AF-1947-B275-BD73999C5DF8}">
      <dgm:prSet/>
      <dgm:spPr/>
      <dgm:t>
        <a:bodyPr/>
        <a:lstStyle/>
        <a:p>
          <a:endParaRPr lang="en-US"/>
        </a:p>
      </dgm:t>
    </dgm:pt>
    <dgm:pt modelId="{A77D4341-5C2D-F343-9D70-BF4CDF3B7AFF}">
      <dgm:prSet phldrT="[Text]" custT="1"/>
      <dgm:spPr/>
      <dgm:t>
        <a:bodyPr/>
        <a:lstStyle/>
        <a:p>
          <a:r>
            <a:rPr lang="en-US" sz="1400" dirty="0" smtClean="0">
              <a:solidFill>
                <a:srgbClr val="660066"/>
              </a:solidFill>
            </a:rPr>
            <a:t>Analyze and </a:t>
          </a:r>
          <a:r>
            <a:rPr lang="en-US" sz="1400" dirty="0" err="1" smtClean="0">
              <a:solidFill>
                <a:srgbClr val="660066"/>
              </a:solidFill>
            </a:rPr>
            <a:t>thematize</a:t>
          </a:r>
          <a:endParaRPr lang="en-US" sz="1400" dirty="0">
            <a:solidFill>
              <a:srgbClr val="660066"/>
            </a:solidFill>
          </a:endParaRPr>
        </a:p>
      </dgm:t>
    </dgm:pt>
    <dgm:pt modelId="{34397A35-4259-4E40-905D-F78ED037BE24}" type="parTrans" cxnId="{AA15E815-E525-1C4D-B27E-6FA96BDA2C73}">
      <dgm:prSet/>
      <dgm:spPr/>
      <dgm:t>
        <a:bodyPr/>
        <a:lstStyle/>
        <a:p>
          <a:endParaRPr lang="en-US"/>
        </a:p>
      </dgm:t>
    </dgm:pt>
    <dgm:pt modelId="{CCBB5B12-5FDC-5E45-9DD5-4791FC0AD9D9}" type="sibTrans" cxnId="{AA15E815-E525-1C4D-B27E-6FA96BDA2C73}">
      <dgm:prSet/>
      <dgm:spPr/>
      <dgm:t>
        <a:bodyPr/>
        <a:lstStyle/>
        <a:p>
          <a:endParaRPr lang="en-US"/>
        </a:p>
      </dgm:t>
    </dgm:pt>
    <dgm:pt modelId="{1F7270D0-9DDB-6341-BD2A-10649B4B5491}">
      <dgm:prSet phldrT="[Text]" custT="1"/>
      <dgm:spPr/>
      <dgm:t>
        <a:bodyPr/>
        <a:lstStyle/>
        <a:p>
          <a:r>
            <a:rPr lang="en-US" sz="1400" dirty="0" smtClean="0">
              <a:solidFill>
                <a:srgbClr val="FFFF00"/>
              </a:solidFill>
            </a:rPr>
            <a:t>Make change and go public!</a:t>
          </a:r>
          <a:endParaRPr lang="en-US" sz="1400" dirty="0">
            <a:solidFill>
              <a:srgbClr val="FFFF00"/>
            </a:solidFill>
          </a:endParaRPr>
        </a:p>
      </dgm:t>
    </dgm:pt>
    <dgm:pt modelId="{50DA9FCA-F0C1-344A-876F-4C964FE1FFD8}" type="parTrans" cxnId="{3433D51A-331D-A54E-BC52-B9BEB8A4E9C1}">
      <dgm:prSet/>
      <dgm:spPr/>
      <dgm:t>
        <a:bodyPr/>
        <a:lstStyle/>
        <a:p>
          <a:endParaRPr lang="en-US"/>
        </a:p>
      </dgm:t>
    </dgm:pt>
    <dgm:pt modelId="{D23A4B7C-B2B8-304F-A410-EE26324CFB01}" type="sibTrans" cxnId="{3433D51A-331D-A54E-BC52-B9BEB8A4E9C1}">
      <dgm:prSet/>
      <dgm:spPr/>
      <dgm:t>
        <a:bodyPr/>
        <a:lstStyle/>
        <a:p>
          <a:endParaRPr lang="en-US"/>
        </a:p>
      </dgm:t>
    </dgm:pt>
    <dgm:pt modelId="{5BF3066B-B670-EF4B-A52A-8F4F8B083881}" type="pres">
      <dgm:prSet presAssocID="{E461C5D7-6CAB-4F46-95D8-BE16916C69F8}" presName="cycle" presStyleCnt="0">
        <dgm:presLayoutVars>
          <dgm:dir/>
          <dgm:resizeHandles val="exact"/>
        </dgm:presLayoutVars>
      </dgm:prSet>
      <dgm:spPr/>
      <dgm:t>
        <a:bodyPr/>
        <a:lstStyle/>
        <a:p>
          <a:endParaRPr lang="en-US"/>
        </a:p>
      </dgm:t>
    </dgm:pt>
    <dgm:pt modelId="{682793A9-DDD0-834D-B2DD-7CA2C81874E2}" type="pres">
      <dgm:prSet presAssocID="{B31AEC10-CBEF-5347-A7F9-05111F541E9C}" presName="node" presStyleLbl="node1" presStyleIdx="0" presStyleCnt="5">
        <dgm:presLayoutVars>
          <dgm:bulletEnabled val="1"/>
        </dgm:presLayoutVars>
      </dgm:prSet>
      <dgm:spPr/>
      <dgm:t>
        <a:bodyPr/>
        <a:lstStyle/>
        <a:p>
          <a:endParaRPr lang="en-US"/>
        </a:p>
      </dgm:t>
    </dgm:pt>
    <dgm:pt modelId="{46E4C487-2654-F845-9EC2-105DBA1411D4}" type="pres">
      <dgm:prSet presAssocID="{7B9F0007-C687-FD46-8853-C1F7E92E1A37}" presName="sibTrans" presStyleLbl="sibTrans2D1" presStyleIdx="0" presStyleCnt="5"/>
      <dgm:spPr/>
      <dgm:t>
        <a:bodyPr/>
        <a:lstStyle/>
        <a:p>
          <a:endParaRPr lang="en-US"/>
        </a:p>
      </dgm:t>
    </dgm:pt>
    <dgm:pt modelId="{ED299953-4597-0D45-876A-86BAB1E4A050}" type="pres">
      <dgm:prSet presAssocID="{7B9F0007-C687-FD46-8853-C1F7E92E1A37}" presName="connectorText" presStyleLbl="sibTrans2D1" presStyleIdx="0" presStyleCnt="5"/>
      <dgm:spPr/>
      <dgm:t>
        <a:bodyPr/>
        <a:lstStyle/>
        <a:p>
          <a:endParaRPr lang="en-US"/>
        </a:p>
      </dgm:t>
    </dgm:pt>
    <dgm:pt modelId="{33C18EB8-AA74-C14B-9DF8-9DCC6384C21C}" type="pres">
      <dgm:prSet presAssocID="{C2958C46-BDB6-0B42-89DF-2DE118612CBD}" presName="node" presStyleLbl="node1" presStyleIdx="1" presStyleCnt="5">
        <dgm:presLayoutVars>
          <dgm:bulletEnabled val="1"/>
        </dgm:presLayoutVars>
      </dgm:prSet>
      <dgm:spPr/>
      <dgm:t>
        <a:bodyPr/>
        <a:lstStyle/>
        <a:p>
          <a:endParaRPr lang="en-US"/>
        </a:p>
      </dgm:t>
    </dgm:pt>
    <dgm:pt modelId="{C9E6B58F-476B-E54B-9159-9E359E423DF3}" type="pres">
      <dgm:prSet presAssocID="{2AF7FDEC-CFB4-0445-BB0C-799B276A2854}" presName="sibTrans" presStyleLbl="sibTrans2D1" presStyleIdx="1" presStyleCnt="5"/>
      <dgm:spPr/>
      <dgm:t>
        <a:bodyPr/>
        <a:lstStyle/>
        <a:p>
          <a:endParaRPr lang="en-US"/>
        </a:p>
      </dgm:t>
    </dgm:pt>
    <dgm:pt modelId="{66C47508-9640-AC48-A6CF-BA1811BCEB83}" type="pres">
      <dgm:prSet presAssocID="{2AF7FDEC-CFB4-0445-BB0C-799B276A2854}" presName="connectorText" presStyleLbl="sibTrans2D1" presStyleIdx="1" presStyleCnt="5"/>
      <dgm:spPr/>
      <dgm:t>
        <a:bodyPr/>
        <a:lstStyle/>
        <a:p>
          <a:endParaRPr lang="en-US"/>
        </a:p>
      </dgm:t>
    </dgm:pt>
    <dgm:pt modelId="{18055CA3-1913-6044-8731-BD1B3B6A9144}" type="pres">
      <dgm:prSet presAssocID="{F3D4410A-BE0F-D842-B21B-0229CF23E456}" presName="node" presStyleLbl="node1" presStyleIdx="2" presStyleCnt="5">
        <dgm:presLayoutVars>
          <dgm:bulletEnabled val="1"/>
        </dgm:presLayoutVars>
      </dgm:prSet>
      <dgm:spPr/>
      <dgm:t>
        <a:bodyPr/>
        <a:lstStyle/>
        <a:p>
          <a:endParaRPr lang="en-US"/>
        </a:p>
      </dgm:t>
    </dgm:pt>
    <dgm:pt modelId="{259686A0-ED87-B14C-BAAF-BD83D0B5BFA7}" type="pres">
      <dgm:prSet presAssocID="{F7D7AAA9-E8D5-6848-B96C-0A0DFCD885B3}" presName="sibTrans" presStyleLbl="sibTrans2D1" presStyleIdx="2" presStyleCnt="5"/>
      <dgm:spPr/>
      <dgm:t>
        <a:bodyPr/>
        <a:lstStyle/>
        <a:p>
          <a:endParaRPr lang="en-US"/>
        </a:p>
      </dgm:t>
    </dgm:pt>
    <dgm:pt modelId="{59E2FF04-8F74-5C42-B3C2-B65AD58006B1}" type="pres">
      <dgm:prSet presAssocID="{F7D7AAA9-E8D5-6848-B96C-0A0DFCD885B3}" presName="connectorText" presStyleLbl="sibTrans2D1" presStyleIdx="2" presStyleCnt="5"/>
      <dgm:spPr/>
      <dgm:t>
        <a:bodyPr/>
        <a:lstStyle/>
        <a:p>
          <a:endParaRPr lang="en-US"/>
        </a:p>
      </dgm:t>
    </dgm:pt>
    <dgm:pt modelId="{8649F9E5-480B-D341-BA50-476A820A7B5C}" type="pres">
      <dgm:prSet presAssocID="{A77D4341-5C2D-F343-9D70-BF4CDF3B7AFF}" presName="node" presStyleLbl="node1" presStyleIdx="3" presStyleCnt="5">
        <dgm:presLayoutVars>
          <dgm:bulletEnabled val="1"/>
        </dgm:presLayoutVars>
      </dgm:prSet>
      <dgm:spPr/>
      <dgm:t>
        <a:bodyPr/>
        <a:lstStyle/>
        <a:p>
          <a:endParaRPr lang="en-US"/>
        </a:p>
      </dgm:t>
    </dgm:pt>
    <dgm:pt modelId="{0BEFA13A-C00A-9244-8283-E81DA0EBD017}" type="pres">
      <dgm:prSet presAssocID="{CCBB5B12-5FDC-5E45-9DD5-4791FC0AD9D9}" presName="sibTrans" presStyleLbl="sibTrans2D1" presStyleIdx="3" presStyleCnt="5"/>
      <dgm:spPr/>
      <dgm:t>
        <a:bodyPr/>
        <a:lstStyle/>
        <a:p>
          <a:endParaRPr lang="en-US"/>
        </a:p>
      </dgm:t>
    </dgm:pt>
    <dgm:pt modelId="{4AEE78A5-76BC-EC41-BC0E-FDD72DA7A1C8}" type="pres">
      <dgm:prSet presAssocID="{CCBB5B12-5FDC-5E45-9DD5-4791FC0AD9D9}" presName="connectorText" presStyleLbl="sibTrans2D1" presStyleIdx="3" presStyleCnt="5"/>
      <dgm:spPr/>
      <dgm:t>
        <a:bodyPr/>
        <a:lstStyle/>
        <a:p>
          <a:endParaRPr lang="en-US"/>
        </a:p>
      </dgm:t>
    </dgm:pt>
    <dgm:pt modelId="{1896E9B3-1095-5946-AEBA-7DB8899D6C84}" type="pres">
      <dgm:prSet presAssocID="{1F7270D0-9DDB-6341-BD2A-10649B4B5491}" presName="node" presStyleLbl="node1" presStyleIdx="4" presStyleCnt="5">
        <dgm:presLayoutVars>
          <dgm:bulletEnabled val="1"/>
        </dgm:presLayoutVars>
      </dgm:prSet>
      <dgm:spPr/>
      <dgm:t>
        <a:bodyPr/>
        <a:lstStyle/>
        <a:p>
          <a:endParaRPr lang="en-US"/>
        </a:p>
      </dgm:t>
    </dgm:pt>
    <dgm:pt modelId="{44FD577D-4977-A048-BB34-CBEB4DCC23C8}" type="pres">
      <dgm:prSet presAssocID="{D23A4B7C-B2B8-304F-A410-EE26324CFB01}" presName="sibTrans" presStyleLbl="sibTrans2D1" presStyleIdx="4" presStyleCnt="5"/>
      <dgm:spPr/>
      <dgm:t>
        <a:bodyPr/>
        <a:lstStyle/>
        <a:p>
          <a:endParaRPr lang="en-US"/>
        </a:p>
      </dgm:t>
    </dgm:pt>
    <dgm:pt modelId="{6833A47F-6203-8F4C-93C8-8E00FD2B9C71}" type="pres">
      <dgm:prSet presAssocID="{D23A4B7C-B2B8-304F-A410-EE26324CFB01}" presName="connectorText" presStyleLbl="sibTrans2D1" presStyleIdx="4" presStyleCnt="5"/>
      <dgm:spPr/>
      <dgm:t>
        <a:bodyPr/>
        <a:lstStyle/>
        <a:p>
          <a:endParaRPr lang="en-US"/>
        </a:p>
      </dgm:t>
    </dgm:pt>
  </dgm:ptLst>
  <dgm:cxnLst>
    <dgm:cxn modelId="{AA15E815-E525-1C4D-B27E-6FA96BDA2C73}" srcId="{E461C5D7-6CAB-4F46-95D8-BE16916C69F8}" destId="{A77D4341-5C2D-F343-9D70-BF4CDF3B7AFF}" srcOrd="3" destOrd="0" parTransId="{34397A35-4259-4E40-905D-F78ED037BE24}" sibTransId="{CCBB5B12-5FDC-5E45-9DD5-4791FC0AD9D9}"/>
    <dgm:cxn modelId="{5E2A390B-3046-4948-ADC0-CFF01C9193A7}" type="presOf" srcId="{A77D4341-5C2D-F343-9D70-BF4CDF3B7AFF}" destId="{8649F9E5-480B-D341-BA50-476A820A7B5C}" srcOrd="0" destOrd="0" presId="urn:microsoft.com/office/officeart/2005/8/layout/cycle2"/>
    <dgm:cxn modelId="{1282675E-3C52-6A4D-AD39-0A91BE19CAE7}" srcId="{E461C5D7-6CAB-4F46-95D8-BE16916C69F8}" destId="{C2958C46-BDB6-0B42-89DF-2DE118612CBD}" srcOrd="1" destOrd="0" parTransId="{B1BC8F3A-6460-724C-BD77-37829A5A7CFD}" sibTransId="{2AF7FDEC-CFB4-0445-BB0C-799B276A2854}"/>
    <dgm:cxn modelId="{D3658083-E6DC-E046-A7CF-08E87BA4001E}" type="presOf" srcId="{CCBB5B12-5FDC-5E45-9DD5-4791FC0AD9D9}" destId="{0BEFA13A-C00A-9244-8283-E81DA0EBD017}" srcOrd="0" destOrd="0" presId="urn:microsoft.com/office/officeart/2005/8/layout/cycle2"/>
    <dgm:cxn modelId="{16B9FDA9-C623-DF4B-8C3D-095A20200BA7}" type="presOf" srcId="{2AF7FDEC-CFB4-0445-BB0C-799B276A2854}" destId="{C9E6B58F-476B-E54B-9159-9E359E423DF3}" srcOrd="0" destOrd="0" presId="urn:microsoft.com/office/officeart/2005/8/layout/cycle2"/>
    <dgm:cxn modelId="{C40C13C6-750A-3542-B994-3393A52157A8}" type="presOf" srcId="{F7D7AAA9-E8D5-6848-B96C-0A0DFCD885B3}" destId="{59E2FF04-8F74-5C42-B3C2-B65AD58006B1}" srcOrd="1" destOrd="0" presId="urn:microsoft.com/office/officeart/2005/8/layout/cycle2"/>
    <dgm:cxn modelId="{0FBFA025-7076-3B47-B5DD-D493C930725F}" type="presOf" srcId="{F3D4410A-BE0F-D842-B21B-0229CF23E456}" destId="{18055CA3-1913-6044-8731-BD1B3B6A9144}" srcOrd="0" destOrd="0" presId="urn:microsoft.com/office/officeart/2005/8/layout/cycle2"/>
    <dgm:cxn modelId="{3830711D-1293-9B4B-8A79-53F9EB0E45D6}" type="presOf" srcId="{7B9F0007-C687-FD46-8853-C1F7E92E1A37}" destId="{46E4C487-2654-F845-9EC2-105DBA1411D4}" srcOrd="0" destOrd="0" presId="urn:microsoft.com/office/officeart/2005/8/layout/cycle2"/>
    <dgm:cxn modelId="{8B2C8EFB-F8CA-1249-AF5C-6E2D44BE0344}" type="presOf" srcId="{CCBB5B12-5FDC-5E45-9DD5-4791FC0AD9D9}" destId="{4AEE78A5-76BC-EC41-BC0E-FDD72DA7A1C8}" srcOrd="1" destOrd="0" presId="urn:microsoft.com/office/officeart/2005/8/layout/cycle2"/>
    <dgm:cxn modelId="{38FEAC0D-7F56-8F4C-8E2A-4BEFC57939F3}" type="presOf" srcId="{F7D7AAA9-E8D5-6848-B96C-0A0DFCD885B3}" destId="{259686A0-ED87-B14C-BAAF-BD83D0B5BFA7}" srcOrd="0" destOrd="0" presId="urn:microsoft.com/office/officeart/2005/8/layout/cycle2"/>
    <dgm:cxn modelId="{BCBBCAC3-5F49-DD44-89BB-B1261D41CC41}" type="presOf" srcId="{E461C5D7-6CAB-4F46-95D8-BE16916C69F8}" destId="{5BF3066B-B670-EF4B-A52A-8F4F8B083881}" srcOrd="0" destOrd="0" presId="urn:microsoft.com/office/officeart/2005/8/layout/cycle2"/>
    <dgm:cxn modelId="{C7D0D0AA-9FFD-8640-8242-CCE511BDBB20}" srcId="{E461C5D7-6CAB-4F46-95D8-BE16916C69F8}" destId="{B31AEC10-CBEF-5347-A7F9-05111F541E9C}" srcOrd="0" destOrd="0" parTransId="{3ACF5B35-1F40-8946-81A6-21AC71C1F420}" sibTransId="{7B9F0007-C687-FD46-8853-C1F7E92E1A37}"/>
    <dgm:cxn modelId="{DC94FC15-626D-EA49-8301-A96580543A64}" type="presOf" srcId="{1F7270D0-9DDB-6341-BD2A-10649B4B5491}" destId="{1896E9B3-1095-5946-AEBA-7DB8899D6C84}" srcOrd="0" destOrd="0" presId="urn:microsoft.com/office/officeart/2005/8/layout/cycle2"/>
    <dgm:cxn modelId="{52AD9246-234D-F545-83D4-D29F73C40D44}" type="presOf" srcId="{D23A4B7C-B2B8-304F-A410-EE26324CFB01}" destId="{6833A47F-6203-8F4C-93C8-8E00FD2B9C71}" srcOrd="1" destOrd="0" presId="urn:microsoft.com/office/officeart/2005/8/layout/cycle2"/>
    <dgm:cxn modelId="{FC422B14-F857-A345-8DE9-FE577C0DC628}" type="presOf" srcId="{C2958C46-BDB6-0B42-89DF-2DE118612CBD}" destId="{33C18EB8-AA74-C14B-9DF8-9DCC6384C21C}" srcOrd="0" destOrd="0" presId="urn:microsoft.com/office/officeart/2005/8/layout/cycle2"/>
    <dgm:cxn modelId="{3433D51A-331D-A54E-BC52-B9BEB8A4E9C1}" srcId="{E461C5D7-6CAB-4F46-95D8-BE16916C69F8}" destId="{1F7270D0-9DDB-6341-BD2A-10649B4B5491}" srcOrd="4" destOrd="0" parTransId="{50DA9FCA-F0C1-344A-876F-4C964FE1FFD8}" sibTransId="{D23A4B7C-B2B8-304F-A410-EE26324CFB01}"/>
    <dgm:cxn modelId="{88AA1A16-6224-0C49-9AD4-974720EB1546}" type="presOf" srcId="{B31AEC10-CBEF-5347-A7F9-05111F541E9C}" destId="{682793A9-DDD0-834D-B2DD-7CA2C81874E2}" srcOrd="0" destOrd="0" presId="urn:microsoft.com/office/officeart/2005/8/layout/cycle2"/>
    <dgm:cxn modelId="{955C2723-385B-BB41-905A-AD2504972A02}" type="presOf" srcId="{2AF7FDEC-CFB4-0445-BB0C-799B276A2854}" destId="{66C47508-9640-AC48-A6CF-BA1811BCEB83}" srcOrd="1" destOrd="0" presId="urn:microsoft.com/office/officeart/2005/8/layout/cycle2"/>
    <dgm:cxn modelId="{DF3A730D-B006-C84C-B2A5-FED4D9F4D268}" type="presOf" srcId="{7B9F0007-C687-FD46-8853-C1F7E92E1A37}" destId="{ED299953-4597-0D45-876A-86BAB1E4A050}" srcOrd="1" destOrd="0" presId="urn:microsoft.com/office/officeart/2005/8/layout/cycle2"/>
    <dgm:cxn modelId="{662A2D06-32AF-1947-B275-BD73999C5DF8}" srcId="{E461C5D7-6CAB-4F46-95D8-BE16916C69F8}" destId="{F3D4410A-BE0F-D842-B21B-0229CF23E456}" srcOrd="2" destOrd="0" parTransId="{7F3F50A9-FB16-1246-B4E5-3F53BCC20198}" sibTransId="{F7D7AAA9-E8D5-6848-B96C-0A0DFCD885B3}"/>
    <dgm:cxn modelId="{FF1B6F59-B5D0-C144-8D8C-DA345A4DD4A0}" type="presOf" srcId="{D23A4B7C-B2B8-304F-A410-EE26324CFB01}" destId="{44FD577D-4977-A048-BB34-CBEB4DCC23C8}" srcOrd="0" destOrd="0" presId="urn:microsoft.com/office/officeart/2005/8/layout/cycle2"/>
    <dgm:cxn modelId="{07E0F854-1223-DF41-BD96-B12641C8B1C0}" type="presParOf" srcId="{5BF3066B-B670-EF4B-A52A-8F4F8B083881}" destId="{682793A9-DDD0-834D-B2DD-7CA2C81874E2}" srcOrd="0" destOrd="0" presId="urn:microsoft.com/office/officeart/2005/8/layout/cycle2"/>
    <dgm:cxn modelId="{730488DE-0312-7145-BF53-724A2E3CA616}" type="presParOf" srcId="{5BF3066B-B670-EF4B-A52A-8F4F8B083881}" destId="{46E4C487-2654-F845-9EC2-105DBA1411D4}" srcOrd="1" destOrd="0" presId="urn:microsoft.com/office/officeart/2005/8/layout/cycle2"/>
    <dgm:cxn modelId="{15DEA150-11BD-1147-9CFB-47FCEB6A0849}" type="presParOf" srcId="{46E4C487-2654-F845-9EC2-105DBA1411D4}" destId="{ED299953-4597-0D45-876A-86BAB1E4A050}" srcOrd="0" destOrd="0" presId="urn:microsoft.com/office/officeart/2005/8/layout/cycle2"/>
    <dgm:cxn modelId="{2B6505F4-8E3C-804B-A637-2778A15B0E6F}" type="presParOf" srcId="{5BF3066B-B670-EF4B-A52A-8F4F8B083881}" destId="{33C18EB8-AA74-C14B-9DF8-9DCC6384C21C}" srcOrd="2" destOrd="0" presId="urn:microsoft.com/office/officeart/2005/8/layout/cycle2"/>
    <dgm:cxn modelId="{ACD5C7D0-5F5F-1541-9A53-7CC9531F1751}" type="presParOf" srcId="{5BF3066B-B670-EF4B-A52A-8F4F8B083881}" destId="{C9E6B58F-476B-E54B-9159-9E359E423DF3}" srcOrd="3" destOrd="0" presId="urn:microsoft.com/office/officeart/2005/8/layout/cycle2"/>
    <dgm:cxn modelId="{1F36CBBA-97A4-3144-B208-6784D11A81A6}" type="presParOf" srcId="{C9E6B58F-476B-E54B-9159-9E359E423DF3}" destId="{66C47508-9640-AC48-A6CF-BA1811BCEB83}" srcOrd="0" destOrd="0" presId="urn:microsoft.com/office/officeart/2005/8/layout/cycle2"/>
    <dgm:cxn modelId="{167B644B-6F64-B940-AA34-1286A983C1A1}" type="presParOf" srcId="{5BF3066B-B670-EF4B-A52A-8F4F8B083881}" destId="{18055CA3-1913-6044-8731-BD1B3B6A9144}" srcOrd="4" destOrd="0" presId="urn:microsoft.com/office/officeart/2005/8/layout/cycle2"/>
    <dgm:cxn modelId="{2E8D6CCF-E2B6-7142-87AD-1EE525BDE9E3}" type="presParOf" srcId="{5BF3066B-B670-EF4B-A52A-8F4F8B083881}" destId="{259686A0-ED87-B14C-BAAF-BD83D0B5BFA7}" srcOrd="5" destOrd="0" presId="urn:microsoft.com/office/officeart/2005/8/layout/cycle2"/>
    <dgm:cxn modelId="{DD2DB9B1-C299-034C-9B5F-2A4B499C1F34}" type="presParOf" srcId="{259686A0-ED87-B14C-BAAF-BD83D0B5BFA7}" destId="{59E2FF04-8F74-5C42-B3C2-B65AD58006B1}" srcOrd="0" destOrd="0" presId="urn:microsoft.com/office/officeart/2005/8/layout/cycle2"/>
    <dgm:cxn modelId="{A60B1EFB-1154-894F-B873-CFC7D9918336}" type="presParOf" srcId="{5BF3066B-B670-EF4B-A52A-8F4F8B083881}" destId="{8649F9E5-480B-D341-BA50-476A820A7B5C}" srcOrd="6" destOrd="0" presId="urn:microsoft.com/office/officeart/2005/8/layout/cycle2"/>
    <dgm:cxn modelId="{8A19211A-A950-364B-84E5-80D0D807AC5D}" type="presParOf" srcId="{5BF3066B-B670-EF4B-A52A-8F4F8B083881}" destId="{0BEFA13A-C00A-9244-8283-E81DA0EBD017}" srcOrd="7" destOrd="0" presId="urn:microsoft.com/office/officeart/2005/8/layout/cycle2"/>
    <dgm:cxn modelId="{F969CAE1-59D9-4644-BD83-76C3F1978552}" type="presParOf" srcId="{0BEFA13A-C00A-9244-8283-E81DA0EBD017}" destId="{4AEE78A5-76BC-EC41-BC0E-FDD72DA7A1C8}" srcOrd="0" destOrd="0" presId="urn:microsoft.com/office/officeart/2005/8/layout/cycle2"/>
    <dgm:cxn modelId="{A43129D2-CD4F-204E-8D47-813D72486471}" type="presParOf" srcId="{5BF3066B-B670-EF4B-A52A-8F4F8B083881}" destId="{1896E9B3-1095-5946-AEBA-7DB8899D6C84}" srcOrd="8" destOrd="0" presId="urn:microsoft.com/office/officeart/2005/8/layout/cycle2"/>
    <dgm:cxn modelId="{5F3CD2CD-1A0C-D545-8815-DF607B5678F3}" type="presParOf" srcId="{5BF3066B-B670-EF4B-A52A-8F4F8B083881}" destId="{44FD577D-4977-A048-BB34-CBEB4DCC23C8}" srcOrd="9" destOrd="0" presId="urn:microsoft.com/office/officeart/2005/8/layout/cycle2"/>
    <dgm:cxn modelId="{07AE4F82-0771-334D-807F-5E5BE31E1C5E}" type="presParOf" srcId="{44FD577D-4977-A048-BB34-CBEB4DCC23C8}" destId="{6833A47F-6203-8F4C-93C8-8E00FD2B9C71}"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461C5D7-6CAB-4F46-95D8-BE16916C69F8}" type="doc">
      <dgm:prSet loTypeId="urn:microsoft.com/office/officeart/2005/8/layout/cycle2" loCatId="cycle" qsTypeId="urn:microsoft.com/office/officeart/2005/8/quickstyle/simple4" qsCatId="simple" csTypeId="urn:microsoft.com/office/officeart/2005/8/colors/accent1_2" csCatId="accent1" phldr="1"/>
      <dgm:spPr/>
      <dgm:t>
        <a:bodyPr/>
        <a:lstStyle/>
        <a:p>
          <a:endParaRPr lang="en-US"/>
        </a:p>
      </dgm:t>
    </dgm:pt>
    <dgm:pt modelId="{B31AEC10-CBEF-5347-A7F9-05111F541E9C}">
      <dgm:prSet phldrT="[Text]" custT="1"/>
      <dgm:spPr/>
      <dgm:t>
        <a:bodyPr/>
        <a:lstStyle/>
        <a:p>
          <a:r>
            <a:rPr lang="en-US" sz="1400" dirty="0" smtClean="0">
              <a:solidFill>
                <a:srgbClr val="FF6600"/>
              </a:solidFill>
            </a:rPr>
            <a:t>Begin with a question:  a true wondering</a:t>
          </a:r>
          <a:endParaRPr lang="en-US" sz="1400" dirty="0">
            <a:solidFill>
              <a:srgbClr val="FF6600"/>
            </a:solidFill>
          </a:endParaRPr>
        </a:p>
      </dgm:t>
    </dgm:pt>
    <dgm:pt modelId="{3ACF5B35-1F40-8946-81A6-21AC71C1F420}" type="parTrans" cxnId="{C7D0D0AA-9FFD-8640-8242-CCE511BDBB20}">
      <dgm:prSet/>
      <dgm:spPr/>
      <dgm:t>
        <a:bodyPr/>
        <a:lstStyle/>
        <a:p>
          <a:endParaRPr lang="en-US"/>
        </a:p>
      </dgm:t>
    </dgm:pt>
    <dgm:pt modelId="{7B9F0007-C687-FD46-8853-C1F7E92E1A37}" type="sibTrans" cxnId="{C7D0D0AA-9FFD-8640-8242-CCE511BDBB20}">
      <dgm:prSet/>
      <dgm:spPr/>
      <dgm:t>
        <a:bodyPr/>
        <a:lstStyle/>
        <a:p>
          <a:endParaRPr lang="en-US"/>
        </a:p>
      </dgm:t>
    </dgm:pt>
    <dgm:pt modelId="{C2958C46-BDB6-0B42-89DF-2DE118612CBD}">
      <dgm:prSet phldrT="[Text]" custT="1"/>
      <dgm:spPr/>
      <dgm:t>
        <a:bodyPr/>
        <a:lstStyle/>
        <a:p>
          <a:r>
            <a:rPr lang="en-US" sz="1400" dirty="0" smtClean="0">
              <a:solidFill>
                <a:srgbClr val="008000"/>
              </a:solidFill>
            </a:rPr>
            <a:t>Situate the question within a larger context</a:t>
          </a:r>
          <a:endParaRPr lang="en-US" sz="1400" dirty="0">
            <a:solidFill>
              <a:srgbClr val="008000"/>
            </a:solidFill>
          </a:endParaRPr>
        </a:p>
      </dgm:t>
    </dgm:pt>
    <dgm:pt modelId="{B1BC8F3A-6460-724C-BD77-37829A5A7CFD}" type="parTrans" cxnId="{1282675E-3C52-6A4D-AD39-0A91BE19CAE7}">
      <dgm:prSet/>
      <dgm:spPr/>
      <dgm:t>
        <a:bodyPr/>
        <a:lstStyle/>
        <a:p>
          <a:endParaRPr lang="en-US"/>
        </a:p>
      </dgm:t>
    </dgm:pt>
    <dgm:pt modelId="{2AF7FDEC-CFB4-0445-BB0C-799B276A2854}" type="sibTrans" cxnId="{1282675E-3C52-6A4D-AD39-0A91BE19CAE7}">
      <dgm:prSet/>
      <dgm:spPr/>
      <dgm:t>
        <a:bodyPr/>
        <a:lstStyle/>
        <a:p>
          <a:endParaRPr lang="en-US"/>
        </a:p>
      </dgm:t>
    </dgm:pt>
    <dgm:pt modelId="{F3D4410A-BE0F-D842-B21B-0229CF23E456}">
      <dgm:prSet phldrT="[Text]" custT="1"/>
      <dgm:spPr/>
      <dgm:t>
        <a:bodyPr/>
        <a:lstStyle/>
        <a:p>
          <a:r>
            <a:rPr lang="en-US" sz="1400" dirty="0" smtClean="0">
              <a:solidFill>
                <a:srgbClr val="0000FF"/>
              </a:solidFill>
            </a:rPr>
            <a:t>Study your classroom</a:t>
          </a:r>
          <a:endParaRPr lang="en-US" sz="1400" dirty="0">
            <a:solidFill>
              <a:srgbClr val="0000FF"/>
            </a:solidFill>
          </a:endParaRPr>
        </a:p>
      </dgm:t>
    </dgm:pt>
    <dgm:pt modelId="{7F3F50A9-FB16-1246-B4E5-3F53BCC20198}" type="parTrans" cxnId="{662A2D06-32AF-1947-B275-BD73999C5DF8}">
      <dgm:prSet/>
      <dgm:spPr/>
      <dgm:t>
        <a:bodyPr/>
        <a:lstStyle/>
        <a:p>
          <a:endParaRPr lang="en-US"/>
        </a:p>
      </dgm:t>
    </dgm:pt>
    <dgm:pt modelId="{F7D7AAA9-E8D5-6848-B96C-0A0DFCD885B3}" type="sibTrans" cxnId="{662A2D06-32AF-1947-B275-BD73999C5DF8}">
      <dgm:prSet/>
      <dgm:spPr/>
      <dgm:t>
        <a:bodyPr/>
        <a:lstStyle/>
        <a:p>
          <a:endParaRPr lang="en-US"/>
        </a:p>
      </dgm:t>
    </dgm:pt>
    <dgm:pt modelId="{A77D4341-5C2D-F343-9D70-BF4CDF3B7AFF}">
      <dgm:prSet phldrT="[Text]" custT="1"/>
      <dgm:spPr/>
      <dgm:t>
        <a:bodyPr/>
        <a:lstStyle/>
        <a:p>
          <a:r>
            <a:rPr lang="en-US" sz="1400" b="1" dirty="0" smtClean="0">
              <a:solidFill>
                <a:srgbClr val="660066"/>
              </a:solidFill>
            </a:rPr>
            <a:t>Analyze and </a:t>
          </a:r>
          <a:r>
            <a:rPr lang="en-US" sz="1400" b="1" dirty="0" err="1" smtClean="0">
              <a:solidFill>
                <a:srgbClr val="660066"/>
              </a:solidFill>
            </a:rPr>
            <a:t>thematize</a:t>
          </a:r>
          <a:endParaRPr lang="en-US" sz="1400" b="1" dirty="0">
            <a:solidFill>
              <a:srgbClr val="660066"/>
            </a:solidFill>
          </a:endParaRPr>
        </a:p>
      </dgm:t>
    </dgm:pt>
    <dgm:pt modelId="{34397A35-4259-4E40-905D-F78ED037BE24}" type="parTrans" cxnId="{AA15E815-E525-1C4D-B27E-6FA96BDA2C73}">
      <dgm:prSet/>
      <dgm:spPr/>
      <dgm:t>
        <a:bodyPr/>
        <a:lstStyle/>
        <a:p>
          <a:endParaRPr lang="en-US"/>
        </a:p>
      </dgm:t>
    </dgm:pt>
    <dgm:pt modelId="{CCBB5B12-5FDC-5E45-9DD5-4791FC0AD9D9}" type="sibTrans" cxnId="{AA15E815-E525-1C4D-B27E-6FA96BDA2C73}">
      <dgm:prSet/>
      <dgm:spPr/>
      <dgm:t>
        <a:bodyPr/>
        <a:lstStyle/>
        <a:p>
          <a:endParaRPr lang="en-US"/>
        </a:p>
      </dgm:t>
    </dgm:pt>
    <dgm:pt modelId="{1F7270D0-9DDB-6341-BD2A-10649B4B5491}">
      <dgm:prSet phldrT="[Text]" custT="1"/>
      <dgm:spPr/>
      <dgm:t>
        <a:bodyPr/>
        <a:lstStyle/>
        <a:p>
          <a:r>
            <a:rPr lang="en-US" sz="1400" dirty="0" smtClean="0">
              <a:solidFill>
                <a:srgbClr val="FFFF00"/>
              </a:solidFill>
            </a:rPr>
            <a:t>Make change and go public!</a:t>
          </a:r>
          <a:endParaRPr lang="en-US" sz="1400" dirty="0">
            <a:solidFill>
              <a:srgbClr val="FFFF00"/>
            </a:solidFill>
          </a:endParaRPr>
        </a:p>
      </dgm:t>
    </dgm:pt>
    <dgm:pt modelId="{50DA9FCA-F0C1-344A-876F-4C964FE1FFD8}" type="parTrans" cxnId="{3433D51A-331D-A54E-BC52-B9BEB8A4E9C1}">
      <dgm:prSet/>
      <dgm:spPr/>
      <dgm:t>
        <a:bodyPr/>
        <a:lstStyle/>
        <a:p>
          <a:endParaRPr lang="en-US"/>
        </a:p>
      </dgm:t>
    </dgm:pt>
    <dgm:pt modelId="{D23A4B7C-B2B8-304F-A410-EE26324CFB01}" type="sibTrans" cxnId="{3433D51A-331D-A54E-BC52-B9BEB8A4E9C1}">
      <dgm:prSet/>
      <dgm:spPr/>
      <dgm:t>
        <a:bodyPr/>
        <a:lstStyle/>
        <a:p>
          <a:endParaRPr lang="en-US"/>
        </a:p>
      </dgm:t>
    </dgm:pt>
    <dgm:pt modelId="{5BF3066B-B670-EF4B-A52A-8F4F8B083881}" type="pres">
      <dgm:prSet presAssocID="{E461C5D7-6CAB-4F46-95D8-BE16916C69F8}" presName="cycle" presStyleCnt="0">
        <dgm:presLayoutVars>
          <dgm:dir/>
          <dgm:resizeHandles val="exact"/>
        </dgm:presLayoutVars>
      </dgm:prSet>
      <dgm:spPr/>
      <dgm:t>
        <a:bodyPr/>
        <a:lstStyle/>
        <a:p>
          <a:endParaRPr lang="en-US"/>
        </a:p>
      </dgm:t>
    </dgm:pt>
    <dgm:pt modelId="{682793A9-DDD0-834D-B2DD-7CA2C81874E2}" type="pres">
      <dgm:prSet presAssocID="{B31AEC10-CBEF-5347-A7F9-05111F541E9C}" presName="node" presStyleLbl="node1" presStyleIdx="0" presStyleCnt="5">
        <dgm:presLayoutVars>
          <dgm:bulletEnabled val="1"/>
        </dgm:presLayoutVars>
      </dgm:prSet>
      <dgm:spPr/>
      <dgm:t>
        <a:bodyPr/>
        <a:lstStyle/>
        <a:p>
          <a:endParaRPr lang="en-US"/>
        </a:p>
      </dgm:t>
    </dgm:pt>
    <dgm:pt modelId="{46E4C487-2654-F845-9EC2-105DBA1411D4}" type="pres">
      <dgm:prSet presAssocID="{7B9F0007-C687-FD46-8853-C1F7E92E1A37}" presName="sibTrans" presStyleLbl="sibTrans2D1" presStyleIdx="0" presStyleCnt="5"/>
      <dgm:spPr/>
      <dgm:t>
        <a:bodyPr/>
        <a:lstStyle/>
        <a:p>
          <a:endParaRPr lang="en-US"/>
        </a:p>
      </dgm:t>
    </dgm:pt>
    <dgm:pt modelId="{ED299953-4597-0D45-876A-86BAB1E4A050}" type="pres">
      <dgm:prSet presAssocID="{7B9F0007-C687-FD46-8853-C1F7E92E1A37}" presName="connectorText" presStyleLbl="sibTrans2D1" presStyleIdx="0" presStyleCnt="5"/>
      <dgm:spPr/>
      <dgm:t>
        <a:bodyPr/>
        <a:lstStyle/>
        <a:p>
          <a:endParaRPr lang="en-US"/>
        </a:p>
      </dgm:t>
    </dgm:pt>
    <dgm:pt modelId="{33C18EB8-AA74-C14B-9DF8-9DCC6384C21C}" type="pres">
      <dgm:prSet presAssocID="{C2958C46-BDB6-0B42-89DF-2DE118612CBD}" presName="node" presStyleLbl="node1" presStyleIdx="1" presStyleCnt="5">
        <dgm:presLayoutVars>
          <dgm:bulletEnabled val="1"/>
        </dgm:presLayoutVars>
      </dgm:prSet>
      <dgm:spPr/>
      <dgm:t>
        <a:bodyPr/>
        <a:lstStyle/>
        <a:p>
          <a:endParaRPr lang="en-US"/>
        </a:p>
      </dgm:t>
    </dgm:pt>
    <dgm:pt modelId="{C9E6B58F-476B-E54B-9159-9E359E423DF3}" type="pres">
      <dgm:prSet presAssocID="{2AF7FDEC-CFB4-0445-BB0C-799B276A2854}" presName="sibTrans" presStyleLbl="sibTrans2D1" presStyleIdx="1" presStyleCnt="5"/>
      <dgm:spPr/>
      <dgm:t>
        <a:bodyPr/>
        <a:lstStyle/>
        <a:p>
          <a:endParaRPr lang="en-US"/>
        </a:p>
      </dgm:t>
    </dgm:pt>
    <dgm:pt modelId="{66C47508-9640-AC48-A6CF-BA1811BCEB83}" type="pres">
      <dgm:prSet presAssocID="{2AF7FDEC-CFB4-0445-BB0C-799B276A2854}" presName="connectorText" presStyleLbl="sibTrans2D1" presStyleIdx="1" presStyleCnt="5"/>
      <dgm:spPr/>
      <dgm:t>
        <a:bodyPr/>
        <a:lstStyle/>
        <a:p>
          <a:endParaRPr lang="en-US"/>
        </a:p>
      </dgm:t>
    </dgm:pt>
    <dgm:pt modelId="{18055CA3-1913-6044-8731-BD1B3B6A9144}" type="pres">
      <dgm:prSet presAssocID="{F3D4410A-BE0F-D842-B21B-0229CF23E456}" presName="node" presStyleLbl="node1" presStyleIdx="2" presStyleCnt="5">
        <dgm:presLayoutVars>
          <dgm:bulletEnabled val="1"/>
        </dgm:presLayoutVars>
      </dgm:prSet>
      <dgm:spPr/>
      <dgm:t>
        <a:bodyPr/>
        <a:lstStyle/>
        <a:p>
          <a:endParaRPr lang="en-US"/>
        </a:p>
      </dgm:t>
    </dgm:pt>
    <dgm:pt modelId="{259686A0-ED87-B14C-BAAF-BD83D0B5BFA7}" type="pres">
      <dgm:prSet presAssocID="{F7D7AAA9-E8D5-6848-B96C-0A0DFCD885B3}" presName="sibTrans" presStyleLbl="sibTrans2D1" presStyleIdx="2" presStyleCnt="5"/>
      <dgm:spPr/>
      <dgm:t>
        <a:bodyPr/>
        <a:lstStyle/>
        <a:p>
          <a:endParaRPr lang="en-US"/>
        </a:p>
      </dgm:t>
    </dgm:pt>
    <dgm:pt modelId="{59E2FF04-8F74-5C42-B3C2-B65AD58006B1}" type="pres">
      <dgm:prSet presAssocID="{F7D7AAA9-E8D5-6848-B96C-0A0DFCD885B3}" presName="connectorText" presStyleLbl="sibTrans2D1" presStyleIdx="2" presStyleCnt="5"/>
      <dgm:spPr/>
      <dgm:t>
        <a:bodyPr/>
        <a:lstStyle/>
        <a:p>
          <a:endParaRPr lang="en-US"/>
        </a:p>
      </dgm:t>
    </dgm:pt>
    <dgm:pt modelId="{8649F9E5-480B-D341-BA50-476A820A7B5C}" type="pres">
      <dgm:prSet presAssocID="{A77D4341-5C2D-F343-9D70-BF4CDF3B7AFF}" presName="node" presStyleLbl="node1" presStyleIdx="3" presStyleCnt="5">
        <dgm:presLayoutVars>
          <dgm:bulletEnabled val="1"/>
        </dgm:presLayoutVars>
      </dgm:prSet>
      <dgm:spPr/>
      <dgm:t>
        <a:bodyPr/>
        <a:lstStyle/>
        <a:p>
          <a:endParaRPr lang="en-US"/>
        </a:p>
      </dgm:t>
    </dgm:pt>
    <dgm:pt modelId="{0BEFA13A-C00A-9244-8283-E81DA0EBD017}" type="pres">
      <dgm:prSet presAssocID="{CCBB5B12-5FDC-5E45-9DD5-4791FC0AD9D9}" presName="sibTrans" presStyleLbl="sibTrans2D1" presStyleIdx="3" presStyleCnt="5"/>
      <dgm:spPr/>
      <dgm:t>
        <a:bodyPr/>
        <a:lstStyle/>
        <a:p>
          <a:endParaRPr lang="en-US"/>
        </a:p>
      </dgm:t>
    </dgm:pt>
    <dgm:pt modelId="{4AEE78A5-76BC-EC41-BC0E-FDD72DA7A1C8}" type="pres">
      <dgm:prSet presAssocID="{CCBB5B12-5FDC-5E45-9DD5-4791FC0AD9D9}" presName="connectorText" presStyleLbl="sibTrans2D1" presStyleIdx="3" presStyleCnt="5"/>
      <dgm:spPr/>
      <dgm:t>
        <a:bodyPr/>
        <a:lstStyle/>
        <a:p>
          <a:endParaRPr lang="en-US"/>
        </a:p>
      </dgm:t>
    </dgm:pt>
    <dgm:pt modelId="{1896E9B3-1095-5946-AEBA-7DB8899D6C84}" type="pres">
      <dgm:prSet presAssocID="{1F7270D0-9DDB-6341-BD2A-10649B4B5491}" presName="node" presStyleLbl="node1" presStyleIdx="4" presStyleCnt="5">
        <dgm:presLayoutVars>
          <dgm:bulletEnabled val="1"/>
        </dgm:presLayoutVars>
      </dgm:prSet>
      <dgm:spPr/>
      <dgm:t>
        <a:bodyPr/>
        <a:lstStyle/>
        <a:p>
          <a:endParaRPr lang="en-US"/>
        </a:p>
      </dgm:t>
    </dgm:pt>
    <dgm:pt modelId="{44FD577D-4977-A048-BB34-CBEB4DCC23C8}" type="pres">
      <dgm:prSet presAssocID="{D23A4B7C-B2B8-304F-A410-EE26324CFB01}" presName="sibTrans" presStyleLbl="sibTrans2D1" presStyleIdx="4" presStyleCnt="5"/>
      <dgm:spPr/>
      <dgm:t>
        <a:bodyPr/>
        <a:lstStyle/>
        <a:p>
          <a:endParaRPr lang="en-US"/>
        </a:p>
      </dgm:t>
    </dgm:pt>
    <dgm:pt modelId="{6833A47F-6203-8F4C-93C8-8E00FD2B9C71}" type="pres">
      <dgm:prSet presAssocID="{D23A4B7C-B2B8-304F-A410-EE26324CFB01}" presName="connectorText" presStyleLbl="sibTrans2D1" presStyleIdx="4" presStyleCnt="5"/>
      <dgm:spPr/>
      <dgm:t>
        <a:bodyPr/>
        <a:lstStyle/>
        <a:p>
          <a:endParaRPr lang="en-US"/>
        </a:p>
      </dgm:t>
    </dgm:pt>
  </dgm:ptLst>
  <dgm:cxnLst>
    <dgm:cxn modelId="{98841B36-8171-134F-86C4-BB1883EC4C8E}" type="presOf" srcId="{2AF7FDEC-CFB4-0445-BB0C-799B276A2854}" destId="{66C47508-9640-AC48-A6CF-BA1811BCEB83}" srcOrd="1" destOrd="0" presId="urn:microsoft.com/office/officeart/2005/8/layout/cycle2"/>
    <dgm:cxn modelId="{AA15E815-E525-1C4D-B27E-6FA96BDA2C73}" srcId="{E461C5D7-6CAB-4F46-95D8-BE16916C69F8}" destId="{A77D4341-5C2D-F343-9D70-BF4CDF3B7AFF}" srcOrd="3" destOrd="0" parTransId="{34397A35-4259-4E40-905D-F78ED037BE24}" sibTransId="{CCBB5B12-5FDC-5E45-9DD5-4791FC0AD9D9}"/>
    <dgm:cxn modelId="{B2733D62-6AC6-FF45-B08C-F3E5A0E69CFD}" type="presOf" srcId="{CCBB5B12-5FDC-5E45-9DD5-4791FC0AD9D9}" destId="{4AEE78A5-76BC-EC41-BC0E-FDD72DA7A1C8}" srcOrd="1" destOrd="0" presId="urn:microsoft.com/office/officeart/2005/8/layout/cycle2"/>
    <dgm:cxn modelId="{69999DF3-C939-BA4F-B8A8-2CAC8A38610F}" type="presOf" srcId="{D23A4B7C-B2B8-304F-A410-EE26324CFB01}" destId="{44FD577D-4977-A048-BB34-CBEB4DCC23C8}" srcOrd="0" destOrd="0" presId="urn:microsoft.com/office/officeart/2005/8/layout/cycle2"/>
    <dgm:cxn modelId="{4439D106-78ED-CB4C-805F-119272F5A551}" type="presOf" srcId="{F7D7AAA9-E8D5-6848-B96C-0A0DFCD885B3}" destId="{259686A0-ED87-B14C-BAAF-BD83D0B5BFA7}" srcOrd="0" destOrd="0" presId="urn:microsoft.com/office/officeart/2005/8/layout/cycle2"/>
    <dgm:cxn modelId="{7C39DD5C-9A61-0646-B3DC-5B603E415B79}" type="presOf" srcId="{F3D4410A-BE0F-D842-B21B-0229CF23E456}" destId="{18055CA3-1913-6044-8731-BD1B3B6A9144}" srcOrd="0" destOrd="0" presId="urn:microsoft.com/office/officeart/2005/8/layout/cycle2"/>
    <dgm:cxn modelId="{F4553150-F6D6-4440-865C-E1711B38991E}" type="presOf" srcId="{7B9F0007-C687-FD46-8853-C1F7E92E1A37}" destId="{46E4C487-2654-F845-9EC2-105DBA1411D4}" srcOrd="0" destOrd="0" presId="urn:microsoft.com/office/officeart/2005/8/layout/cycle2"/>
    <dgm:cxn modelId="{1282675E-3C52-6A4D-AD39-0A91BE19CAE7}" srcId="{E461C5D7-6CAB-4F46-95D8-BE16916C69F8}" destId="{C2958C46-BDB6-0B42-89DF-2DE118612CBD}" srcOrd="1" destOrd="0" parTransId="{B1BC8F3A-6460-724C-BD77-37829A5A7CFD}" sibTransId="{2AF7FDEC-CFB4-0445-BB0C-799B276A2854}"/>
    <dgm:cxn modelId="{E9CC531D-4DDA-F44C-8431-4101839EBB7C}" type="presOf" srcId="{B31AEC10-CBEF-5347-A7F9-05111F541E9C}" destId="{682793A9-DDD0-834D-B2DD-7CA2C81874E2}" srcOrd="0" destOrd="0" presId="urn:microsoft.com/office/officeart/2005/8/layout/cycle2"/>
    <dgm:cxn modelId="{7B9A63C8-6A9B-BD48-AE99-E7A584BC9BD6}" type="presOf" srcId="{CCBB5B12-5FDC-5E45-9DD5-4791FC0AD9D9}" destId="{0BEFA13A-C00A-9244-8283-E81DA0EBD017}" srcOrd="0" destOrd="0" presId="urn:microsoft.com/office/officeart/2005/8/layout/cycle2"/>
    <dgm:cxn modelId="{C7D0D0AA-9FFD-8640-8242-CCE511BDBB20}" srcId="{E461C5D7-6CAB-4F46-95D8-BE16916C69F8}" destId="{B31AEC10-CBEF-5347-A7F9-05111F541E9C}" srcOrd="0" destOrd="0" parTransId="{3ACF5B35-1F40-8946-81A6-21AC71C1F420}" sibTransId="{7B9F0007-C687-FD46-8853-C1F7E92E1A37}"/>
    <dgm:cxn modelId="{FE2D61E1-4740-E043-B02E-9A5DC8F84E4C}" type="presOf" srcId="{A77D4341-5C2D-F343-9D70-BF4CDF3B7AFF}" destId="{8649F9E5-480B-D341-BA50-476A820A7B5C}" srcOrd="0" destOrd="0" presId="urn:microsoft.com/office/officeart/2005/8/layout/cycle2"/>
    <dgm:cxn modelId="{1F2DB242-6995-FA42-8785-A60FA776F31B}" type="presOf" srcId="{2AF7FDEC-CFB4-0445-BB0C-799B276A2854}" destId="{C9E6B58F-476B-E54B-9159-9E359E423DF3}" srcOrd="0" destOrd="0" presId="urn:microsoft.com/office/officeart/2005/8/layout/cycle2"/>
    <dgm:cxn modelId="{A22E513A-D1B2-F443-B7AE-EB45C2BBA42A}" type="presOf" srcId="{D23A4B7C-B2B8-304F-A410-EE26324CFB01}" destId="{6833A47F-6203-8F4C-93C8-8E00FD2B9C71}" srcOrd="1" destOrd="0" presId="urn:microsoft.com/office/officeart/2005/8/layout/cycle2"/>
    <dgm:cxn modelId="{3433D51A-331D-A54E-BC52-B9BEB8A4E9C1}" srcId="{E461C5D7-6CAB-4F46-95D8-BE16916C69F8}" destId="{1F7270D0-9DDB-6341-BD2A-10649B4B5491}" srcOrd="4" destOrd="0" parTransId="{50DA9FCA-F0C1-344A-876F-4C964FE1FFD8}" sibTransId="{D23A4B7C-B2B8-304F-A410-EE26324CFB01}"/>
    <dgm:cxn modelId="{CA53C09D-355F-604B-BE31-26D8D64C4703}" type="presOf" srcId="{7B9F0007-C687-FD46-8853-C1F7E92E1A37}" destId="{ED299953-4597-0D45-876A-86BAB1E4A050}" srcOrd="1" destOrd="0" presId="urn:microsoft.com/office/officeart/2005/8/layout/cycle2"/>
    <dgm:cxn modelId="{E6984244-526A-0548-9156-6D199ED67732}" type="presOf" srcId="{C2958C46-BDB6-0B42-89DF-2DE118612CBD}" destId="{33C18EB8-AA74-C14B-9DF8-9DCC6384C21C}" srcOrd="0" destOrd="0" presId="urn:microsoft.com/office/officeart/2005/8/layout/cycle2"/>
    <dgm:cxn modelId="{75029511-5053-A142-A44D-1DE5D61D8726}" type="presOf" srcId="{E461C5D7-6CAB-4F46-95D8-BE16916C69F8}" destId="{5BF3066B-B670-EF4B-A52A-8F4F8B083881}" srcOrd="0" destOrd="0" presId="urn:microsoft.com/office/officeart/2005/8/layout/cycle2"/>
    <dgm:cxn modelId="{460E0E36-3241-AF44-A229-A7029E3FB2EF}" type="presOf" srcId="{1F7270D0-9DDB-6341-BD2A-10649B4B5491}" destId="{1896E9B3-1095-5946-AEBA-7DB8899D6C84}" srcOrd="0" destOrd="0" presId="urn:microsoft.com/office/officeart/2005/8/layout/cycle2"/>
    <dgm:cxn modelId="{662A2D06-32AF-1947-B275-BD73999C5DF8}" srcId="{E461C5D7-6CAB-4F46-95D8-BE16916C69F8}" destId="{F3D4410A-BE0F-D842-B21B-0229CF23E456}" srcOrd="2" destOrd="0" parTransId="{7F3F50A9-FB16-1246-B4E5-3F53BCC20198}" sibTransId="{F7D7AAA9-E8D5-6848-B96C-0A0DFCD885B3}"/>
    <dgm:cxn modelId="{D502392E-1C80-4740-A3F0-E8E60DA1746F}" type="presOf" srcId="{F7D7AAA9-E8D5-6848-B96C-0A0DFCD885B3}" destId="{59E2FF04-8F74-5C42-B3C2-B65AD58006B1}" srcOrd="1" destOrd="0" presId="urn:microsoft.com/office/officeart/2005/8/layout/cycle2"/>
    <dgm:cxn modelId="{86EB5C36-46A7-084A-98B1-2ACF78371C5A}" type="presParOf" srcId="{5BF3066B-B670-EF4B-A52A-8F4F8B083881}" destId="{682793A9-DDD0-834D-B2DD-7CA2C81874E2}" srcOrd="0" destOrd="0" presId="urn:microsoft.com/office/officeart/2005/8/layout/cycle2"/>
    <dgm:cxn modelId="{C997C6CB-18C4-564A-952B-4D657EB169FA}" type="presParOf" srcId="{5BF3066B-B670-EF4B-A52A-8F4F8B083881}" destId="{46E4C487-2654-F845-9EC2-105DBA1411D4}" srcOrd="1" destOrd="0" presId="urn:microsoft.com/office/officeart/2005/8/layout/cycle2"/>
    <dgm:cxn modelId="{B6ECCEE8-810C-4D41-8A90-737EF0EE826E}" type="presParOf" srcId="{46E4C487-2654-F845-9EC2-105DBA1411D4}" destId="{ED299953-4597-0D45-876A-86BAB1E4A050}" srcOrd="0" destOrd="0" presId="urn:microsoft.com/office/officeart/2005/8/layout/cycle2"/>
    <dgm:cxn modelId="{9F7E44E2-2462-7148-9137-F71FFC1E137E}" type="presParOf" srcId="{5BF3066B-B670-EF4B-A52A-8F4F8B083881}" destId="{33C18EB8-AA74-C14B-9DF8-9DCC6384C21C}" srcOrd="2" destOrd="0" presId="urn:microsoft.com/office/officeart/2005/8/layout/cycle2"/>
    <dgm:cxn modelId="{7871442C-3766-DD4C-BB64-8374665A3AB7}" type="presParOf" srcId="{5BF3066B-B670-EF4B-A52A-8F4F8B083881}" destId="{C9E6B58F-476B-E54B-9159-9E359E423DF3}" srcOrd="3" destOrd="0" presId="urn:microsoft.com/office/officeart/2005/8/layout/cycle2"/>
    <dgm:cxn modelId="{E34CD097-858D-0348-9D35-D14D36731737}" type="presParOf" srcId="{C9E6B58F-476B-E54B-9159-9E359E423DF3}" destId="{66C47508-9640-AC48-A6CF-BA1811BCEB83}" srcOrd="0" destOrd="0" presId="urn:microsoft.com/office/officeart/2005/8/layout/cycle2"/>
    <dgm:cxn modelId="{ADC228EF-F205-D241-9D47-270E0333BBEE}" type="presParOf" srcId="{5BF3066B-B670-EF4B-A52A-8F4F8B083881}" destId="{18055CA3-1913-6044-8731-BD1B3B6A9144}" srcOrd="4" destOrd="0" presId="urn:microsoft.com/office/officeart/2005/8/layout/cycle2"/>
    <dgm:cxn modelId="{64B5CB86-5B6C-9B4C-B37A-68B35F7ADB4A}" type="presParOf" srcId="{5BF3066B-B670-EF4B-A52A-8F4F8B083881}" destId="{259686A0-ED87-B14C-BAAF-BD83D0B5BFA7}" srcOrd="5" destOrd="0" presId="urn:microsoft.com/office/officeart/2005/8/layout/cycle2"/>
    <dgm:cxn modelId="{28AF3948-D0EC-EE44-975D-97A915A093B1}" type="presParOf" srcId="{259686A0-ED87-B14C-BAAF-BD83D0B5BFA7}" destId="{59E2FF04-8F74-5C42-B3C2-B65AD58006B1}" srcOrd="0" destOrd="0" presId="urn:microsoft.com/office/officeart/2005/8/layout/cycle2"/>
    <dgm:cxn modelId="{8460B4F0-A128-C041-BD7C-CD74F7521112}" type="presParOf" srcId="{5BF3066B-B670-EF4B-A52A-8F4F8B083881}" destId="{8649F9E5-480B-D341-BA50-476A820A7B5C}" srcOrd="6" destOrd="0" presId="urn:microsoft.com/office/officeart/2005/8/layout/cycle2"/>
    <dgm:cxn modelId="{414A945A-BEE7-ED44-A167-9D849898F22A}" type="presParOf" srcId="{5BF3066B-B670-EF4B-A52A-8F4F8B083881}" destId="{0BEFA13A-C00A-9244-8283-E81DA0EBD017}" srcOrd="7" destOrd="0" presId="urn:microsoft.com/office/officeart/2005/8/layout/cycle2"/>
    <dgm:cxn modelId="{80D70D71-745C-544C-8518-C9E971C5B63D}" type="presParOf" srcId="{0BEFA13A-C00A-9244-8283-E81DA0EBD017}" destId="{4AEE78A5-76BC-EC41-BC0E-FDD72DA7A1C8}" srcOrd="0" destOrd="0" presId="urn:microsoft.com/office/officeart/2005/8/layout/cycle2"/>
    <dgm:cxn modelId="{EC1D0689-34DB-AB4B-8E52-ACC3C3169FF5}" type="presParOf" srcId="{5BF3066B-B670-EF4B-A52A-8F4F8B083881}" destId="{1896E9B3-1095-5946-AEBA-7DB8899D6C84}" srcOrd="8" destOrd="0" presId="urn:microsoft.com/office/officeart/2005/8/layout/cycle2"/>
    <dgm:cxn modelId="{9875AF0A-0285-5D4D-83E1-1A098880D281}" type="presParOf" srcId="{5BF3066B-B670-EF4B-A52A-8F4F8B083881}" destId="{44FD577D-4977-A048-BB34-CBEB4DCC23C8}" srcOrd="9" destOrd="0" presId="urn:microsoft.com/office/officeart/2005/8/layout/cycle2"/>
    <dgm:cxn modelId="{A69EFC1E-C035-0D40-BE69-ED185635E750}" type="presParOf" srcId="{44FD577D-4977-A048-BB34-CBEB4DCC23C8}" destId="{6833A47F-6203-8F4C-93C8-8E00FD2B9C71}"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461C5D7-6CAB-4F46-95D8-BE16916C69F8}" type="doc">
      <dgm:prSet loTypeId="urn:microsoft.com/office/officeart/2005/8/layout/cycle2" loCatId="cycle" qsTypeId="urn:microsoft.com/office/officeart/2005/8/quickstyle/simple4" qsCatId="simple" csTypeId="urn:microsoft.com/office/officeart/2005/8/colors/accent1_2" csCatId="accent1" phldr="1"/>
      <dgm:spPr/>
      <dgm:t>
        <a:bodyPr/>
        <a:lstStyle/>
        <a:p>
          <a:endParaRPr lang="en-US"/>
        </a:p>
      </dgm:t>
    </dgm:pt>
    <dgm:pt modelId="{B31AEC10-CBEF-5347-A7F9-05111F541E9C}">
      <dgm:prSet phldrT="[Text]" custT="1"/>
      <dgm:spPr/>
      <dgm:t>
        <a:bodyPr/>
        <a:lstStyle/>
        <a:p>
          <a:r>
            <a:rPr lang="en-US" sz="1400" dirty="0" smtClean="0">
              <a:solidFill>
                <a:srgbClr val="FF6600"/>
              </a:solidFill>
            </a:rPr>
            <a:t>Begin with a question:  a true wondering</a:t>
          </a:r>
          <a:endParaRPr lang="en-US" sz="1400" dirty="0">
            <a:solidFill>
              <a:srgbClr val="FF6600"/>
            </a:solidFill>
          </a:endParaRPr>
        </a:p>
      </dgm:t>
    </dgm:pt>
    <dgm:pt modelId="{3ACF5B35-1F40-8946-81A6-21AC71C1F420}" type="parTrans" cxnId="{C7D0D0AA-9FFD-8640-8242-CCE511BDBB20}">
      <dgm:prSet/>
      <dgm:spPr/>
      <dgm:t>
        <a:bodyPr/>
        <a:lstStyle/>
        <a:p>
          <a:endParaRPr lang="en-US"/>
        </a:p>
      </dgm:t>
    </dgm:pt>
    <dgm:pt modelId="{7B9F0007-C687-FD46-8853-C1F7E92E1A37}" type="sibTrans" cxnId="{C7D0D0AA-9FFD-8640-8242-CCE511BDBB20}">
      <dgm:prSet/>
      <dgm:spPr/>
      <dgm:t>
        <a:bodyPr/>
        <a:lstStyle/>
        <a:p>
          <a:endParaRPr lang="en-US"/>
        </a:p>
      </dgm:t>
    </dgm:pt>
    <dgm:pt modelId="{C2958C46-BDB6-0B42-89DF-2DE118612CBD}">
      <dgm:prSet phldrT="[Text]" custT="1"/>
      <dgm:spPr/>
      <dgm:t>
        <a:bodyPr/>
        <a:lstStyle/>
        <a:p>
          <a:r>
            <a:rPr lang="en-US" sz="1400" dirty="0" smtClean="0">
              <a:solidFill>
                <a:srgbClr val="008000"/>
              </a:solidFill>
            </a:rPr>
            <a:t>Situate the question within a larger context</a:t>
          </a:r>
          <a:endParaRPr lang="en-US" sz="1400" dirty="0">
            <a:solidFill>
              <a:srgbClr val="008000"/>
            </a:solidFill>
          </a:endParaRPr>
        </a:p>
      </dgm:t>
    </dgm:pt>
    <dgm:pt modelId="{B1BC8F3A-6460-724C-BD77-37829A5A7CFD}" type="parTrans" cxnId="{1282675E-3C52-6A4D-AD39-0A91BE19CAE7}">
      <dgm:prSet/>
      <dgm:spPr/>
      <dgm:t>
        <a:bodyPr/>
        <a:lstStyle/>
        <a:p>
          <a:endParaRPr lang="en-US"/>
        </a:p>
      </dgm:t>
    </dgm:pt>
    <dgm:pt modelId="{2AF7FDEC-CFB4-0445-BB0C-799B276A2854}" type="sibTrans" cxnId="{1282675E-3C52-6A4D-AD39-0A91BE19CAE7}">
      <dgm:prSet/>
      <dgm:spPr/>
      <dgm:t>
        <a:bodyPr/>
        <a:lstStyle/>
        <a:p>
          <a:endParaRPr lang="en-US"/>
        </a:p>
      </dgm:t>
    </dgm:pt>
    <dgm:pt modelId="{F3D4410A-BE0F-D842-B21B-0229CF23E456}">
      <dgm:prSet phldrT="[Text]" custT="1"/>
      <dgm:spPr/>
      <dgm:t>
        <a:bodyPr/>
        <a:lstStyle/>
        <a:p>
          <a:r>
            <a:rPr lang="en-US" sz="1400" dirty="0" smtClean="0">
              <a:solidFill>
                <a:srgbClr val="0000FF"/>
              </a:solidFill>
            </a:rPr>
            <a:t>Study your classroom</a:t>
          </a:r>
          <a:endParaRPr lang="en-US" sz="1400" dirty="0">
            <a:solidFill>
              <a:srgbClr val="0000FF"/>
            </a:solidFill>
          </a:endParaRPr>
        </a:p>
      </dgm:t>
    </dgm:pt>
    <dgm:pt modelId="{7F3F50A9-FB16-1246-B4E5-3F53BCC20198}" type="parTrans" cxnId="{662A2D06-32AF-1947-B275-BD73999C5DF8}">
      <dgm:prSet/>
      <dgm:spPr/>
      <dgm:t>
        <a:bodyPr/>
        <a:lstStyle/>
        <a:p>
          <a:endParaRPr lang="en-US"/>
        </a:p>
      </dgm:t>
    </dgm:pt>
    <dgm:pt modelId="{F7D7AAA9-E8D5-6848-B96C-0A0DFCD885B3}" type="sibTrans" cxnId="{662A2D06-32AF-1947-B275-BD73999C5DF8}">
      <dgm:prSet/>
      <dgm:spPr/>
      <dgm:t>
        <a:bodyPr/>
        <a:lstStyle/>
        <a:p>
          <a:endParaRPr lang="en-US"/>
        </a:p>
      </dgm:t>
    </dgm:pt>
    <dgm:pt modelId="{A77D4341-5C2D-F343-9D70-BF4CDF3B7AFF}">
      <dgm:prSet phldrT="[Text]" custT="1"/>
      <dgm:spPr/>
      <dgm:t>
        <a:bodyPr/>
        <a:lstStyle/>
        <a:p>
          <a:r>
            <a:rPr lang="en-US" sz="1400" dirty="0" smtClean="0">
              <a:solidFill>
                <a:srgbClr val="660066"/>
              </a:solidFill>
            </a:rPr>
            <a:t>Analyze and </a:t>
          </a:r>
          <a:r>
            <a:rPr lang="en-US" sz="1400" dirty="0" err="1" smtClean="0">
              <a:solidFill>
                <a:srgbClr val="660066"/>
              </a:solidFill>
            </a:rPr>
            <a:t>thematize</a:t>
          </a:r>
          <a:endParaRPr lang="en-US" sz="1400" dirty="0">
            <a:solidFill>
              <a:srgbClr val="660066"/>
            </a:solidFill>
          </a:endParaRPr>
        </a:p>
      </dgm:t>
    </dgm:pt>
    <dgm:pt modelId="{34397A35-4259-4E40-905D-F78ED037BE24}" type="parTrans" cxnId="{AA15E815-E525-1C4D-B27E-6FA96BDA2C73}">
      <dgm:prSet/>
      <dgm:spPr/>
      <dgm:t>
        <a:bodyPr/>
        <a:lstStyle/>
        <a:p>
          <a:endParaRPr lang="en-US"/>
        </a:p>
      </dgm:t>
    </dgm:pt>
    <dgm:pt modelId="{CCBB5B12-5FDC-5E45-9DD5-4791FC0AD9D9}" type="sibTrans" cxnId="{AA15E815-E525-1C4D-B27E-6FA96BDA2C73}">
      <dgm:prSet/>
      <dgm:spPr/>
      <dgm:t>
        <a:bodyPr/>
        <a:lstStyle/>
        <a:p>
          <a:endParaRPr lang="en-US"/>
        </a:p>
      </dgm:t>
    </dgm:pt>
    <dgm:pt modelId="{1F7270D0-9DDB-6341-BD2A-10649B4B5491}">
      <dgm:prSet phldrT="[Text]" custT="1"/>
      <dgm:spPr/>
      <dgm:t>
        <a:bodyPr/>
        <a:lstStyle/>
        <a:p>
          <a:r>
            <a:rPr lang="en-US" sz="1400" b="1" dirty="0" smtClean="0">
              <a:solidFill>
                <a:srgbClr val="FFFF00"/>
              </a:solidFill>
            </a:rPr>
            <a:t>Make change and go public!</a:t>
          </a:r>
          <a:endParaRPr lang="en-US" sz="1400" b="1" dirty="0">
            <a:solidFill>
              <a:srgbClr val="FFFF00"/>
            </a:solidFill>
          </a:endParaRPr>
        </a:p>
      </dgm:t>
    </dgm:pt>
    <dgm:pt modelId="{50DA9FCA-F0C1-344A-876F-4C964FE1FFD8}" type="parTrans" cxnId="{3433D51A-331D-A54E-BC52-B9BEB8A4E9C1}">
      <dgm:prSet/>
      <dgm:spPr/>
      <dgm:t>
        <a:bodyPr/>
        <a:lstStyle/>
        <a:p>
          <a:endParaRPr lang="en-US"/>
        </a:p>
      </dgm:t>
    </dgm:pt>
    <dgm:pt modelId="{D23A4B7C-B2B8-304F-A410-EE26324CFB01}" type="sibTrans" cxnId="{3433D51A-331D-A54E-BC52-B9BEB8A4E9C1}">
      <dgm:prSet/>
      <dgm:spPr/>
      <dgm:t>
        <a:bodyPr/>
        <a:lstStyle/>
        <a:p>
          <a:endParaRPr lang="en-US"/>
        </a:p>
      </dgm:t>
    </dgm:pt>
    <dgm:pt modelId="{5BF3066B-B670-EF4B-A52A-8F4F8B083881}" type="pres">
      <dgm:prSet presAssocID="{E461C5D7-6CAB-4F46-95D8-BE16916C69F8}" presName="cycle" presStyleCnt="0">
        <dgm:presLayoutVars>
          <dgm:dir/>
          <dgm:resizeHandles val="exact"/>
        </dgm:presLayoutVars>
      </dgm:prSet>
      <dgm:spPr/>
      <dgm:t>
        <a:bodyPr/>
        <a:lstStyle/>
        <a:p>
          <a:endParaRPr lang="en-US"/>
        </a:p>
      </dgm:t>
    </dgm:pt>
    <dgm:pt modelId="{682793A9-DDD0-834D-B2DD-7CA2C81874E2}" type="pres">
      <dgm:prSet presAssocID="{B31AEC10-CBEF-5347-A7F9-05111F541E9C}" presName="node" presStyleLbl="node1" presStyleIdx="0" presStyleCnt="5">
        <dgm:presLayoutVars>
          <dgm:bulletEnabled val="1"/>
        </dgm:presLayoutVars>
      </dgm:prSet>
      <dgm:spPr/>
      <dgm:t>
        <a:bodyPr/>
        <a:lstStyle/>
        <a:p>
          <a:endParaRPr lang="en-US"/>
        </a:p>
      </dgm:t>
    </dgm:pt>
    <dgm:pt modelId="{46E4C487-2654-F845-9EC2-105DBA1411D4}" type="pres">
      <dgm:prSet presAssocID="{7B9F0007-C687-FD46-8853-C1F7E92E1A37}" presName="sibTrans" presStyleLbl="sibTrans2D1" presStyleIdx="0" presStyleCnt="5"/>
      <dgm:spPr/>
      <dgm:t>
        <a:bodyPr/>
        <a:lstStyle/>
        <a:p>
          <a:endParaRPr lang="en-US"/>
        </a:p>
      </dgm:t>
    </dgm:pt>
    <dgm:pt modelId="{ED299953-4597-0D45-876A-86BAB1E4A050}" type="pres">
      <dgm:prSet presAssocID="{7B9F0007-C687-FD46-8853-C1F7E92E1A37}" presName="connectorText" presStyleLbl="sibTrans2D1" presStyleIdx="0" presStyleCnt="5"/>
      <dgm:spPr/>
      <dgm:t>
        <a:bodyPr/>
        <a:lstStyle/>
        <a:p>
          <a:endParaRPr lang="en-US"/>
        </a:p>
      </dgm:t>
    </dgm:pt>
    <dgm:pt modelId="{33C18EB8-AA74-C14B-9DF8-9DCC6384C21C}" type="pres">
      <dgm:prSet presAssocID="{C2958C46-BDB6-0B42-89DF-2DE118612CBD}" presName="node" presStyleLbl="node1" presStyleIdx="1" presStyleCnt="5">
        <dgm:presLayoutVars>
          <dgm:bulletEnabled val="1"/>
        </dgm:presLayoutVars>
      </dgm:prSet>
      <dgm:spPr/>
      <dgm:t>
        <a:bodyPr/>
        <a:lstStyle/>
        <a:p>
          <a:endParaRPr lang="en-US"/>
        </a:p>
      </dgm:t>
    </dgm:pt>
    <dgm:pt modelId="{C9E6B58F-476B-E54B-9159-9E359E423DF3}" type="pres">
      <dgm:prSet presAssocID="{2AF7FDEC-CFB4-0445-BB0C-799B276A2854}" presName="sibTrans" presStyleLbl="sibTrans2D1" presStyleIdx="1" presStyleCnt="5"/>
      <dgm:spPr/>
      <dgm:t>
        <a:bodyPr/>
        <a:lstStyle/>
        <a:p>
          <a:endParaRPr lang="en-US"/>
        </a:p>
      </dgm:t>
    </dgm:pt>
    <dgm:pt modelId="{66C47508-9640-AC48-A6CF-BA1811BCEB83}" type="pres">
      <dgm:prSet presAssocID="{2AF7FDEC-CFB4-0445-BB0C-799B276A2854}" presName="connectorText" presStyleLbl="sibTrans2D1" presStyleIdx="1" presStyleCnt="5"/>
      <dgm:spPr/>
      <dgm:t>
        <a:bodyPr/>
        <a:lstStyle/>
        <a:p>
          <a:endParaRPr lang="en-US"/>
        </a:p>
      </dgm:t>
    </dgm:pt>
    <dgm:pt modelId="{18055CA3-1913-6044-8731-BD1B3B6A9144}" type="pres">
      <dgm:prSet presAssocID="{F3D4410A-BE0F-D842-B21B-0229CF23E456}" presName="node" presStyleLbl="node1" presStyleIdx="2" presStyleCnt="5">
        <dgm:presLayoutVars>
          <dgm:bulletEnabled val="1"/>
        </dgm:presLayoutVars>
      </dgm:prSet>
      <dgm:spPr/>
      <dgm:t>
        <a:bodyPr/>
        <a:lstStyle/>
        <a:p>
          <a:endParaRPr lang="en-US"/>
        </a:p>
      </dgm:t>
    </dgm:pt>
    <dgm:pt modelId="{259686A0-ED87-B14C-BAAF-BD83D0B5BFA7}" type="pres">
      <dgm:prSet presAssocID="{F7D7AAA9-E8D5-6848-B96C-0A0DFCD885B3}" presName="sibTrans" presStyleLbl="sibTrans2D1" presStyleIdx="2" presStyleCnt="5"/>
      <dgm:spPr/>
      <dgm:t>
        <a:bodyPr/>
        <a:lstStyle/>
        <a:p>
          <a:endParaRPr lang="en-US"/>
        </a:p>
      </dgm:t>
    </dgm:pt>
    <dgm:pt modelId="{59E2FF04-8F74-5C42-B3C2-B65AD58006B1}" type="pres">
      <dgm:prSet presAssocID="{F7D7AAA9-E8D5-6848-B96C-0A0DFCD885B3}" presName="connectorText" presStyleLbl="sibTrans2D1" presStyleIdx="2" presStyleCnt="5"/>
      <dgm:spPr/>
      <dgm:t>
        <a:bodyPr/>
        <a:lstStyle/>
        <a:p>
          <a:endParaRPr lang="en-US"/>
        </a:p>
      </dgm:t>
    </dgm:pt>
    <dgm:pt modelId="{8649F9E5-480B-D341-BA50-476A820A7B5C}" type="pres">
      <dgm:prSet presAssocID="{A77D4341-5C2D-F343-9D70-BF4CDF3B7AFF}" presName="node" presStyleLbl="node1" presStyleIdx="3" presStyleCnt="5">
        <dgm:presLayoutVars>
          <dgm:bulletEnabled val="1"/>
        </dgm:presLayoutVars>
      </dgm:prSet>
      <dgm:spPr/>
      <dgm:t>
        <a:bodyPr/>
        <a:lstStyle/>
        <a:p>
          <a:endParaRPr lang="en-US"/>
        </a:p>
      </dgm:t>
    </dgm:pt>
    <dgm:pt modelId="{0BEFA13A-C00A-9244-8283-E81DA0EBD017}" type="pres">
      <dgm:prSet presAssocID="{CCBB5B12-5FDC-5E45-9DD5-4791FC0AD9D9}" presName="sibTrans" presStyleLbl="sibTrans2D1" presStyleIdx="3" presStyleCnt="5"/>
      <dgm:spPr/>
      <dgm:t>
        <a:bodyPr/>
        <a:lstStyle/>
        <a:p>
          <a:endParaRPr lang="en-US"/>
        </a:p>
      </dgm:t>
    </dgm:pt>
    <dgm:pt modelId="{4AEE78A5-76BC-EC41-BC0E-FDD72DA7A1C8}" type="pres">
      <dgm:prSet presAssocID="{CCBB5B12-5FDC-5E45-9DD5-4791FC0AD9D9}" presName="connectorText" presStyleLbl="sibTrans2D1" presStyleIdx="3" presStyleCnt="5"/>
      <dgm:spPr/>
      <dgm:t>
        <a:bodyPr/>
        <a:lstStyle/>
        <a:p>
          <a:endParaRPr lang="en-US"/>
        </a:p>
      </dgm:t>
    </dgm:pt>
    <dgm:pt modelId="{1896E9B3-1095-5946-AEBA-7DB8899D6C84}" type="pres">
      <dgm:prSet presAssocID="{1F7270D0-9DDB-6341-BD2A-10649B4B5491}" presName="node" presStyleLbl="node1" presStyleIdx="4" presStyleCnt="5">
        <dgm:presLayoutVars>
          <dgm:bulletEnabled val="1"/>
        </dgm:presLayoutVars>
      </dgm:prSet>
      <dgm:spPr/>
      <dgm:t>
        <a:bodyPr/>
        <a:lstStyle/>
        <a:p>
          <a:endParaRPr lang="en-US"/>
        </a:p>
      </dgm:t>
    </dgm:pt>
    <dgm:pt modelId="{44FD577D-4977-A048-BB34-CBEB4DCC23C8}" type="pres">
      <dgm:prSet presAssocID="{D23A4B7C-B2B8-304F-A410-EE26324CFB01}" presName="sibTrans" presStyleLbl="sibTrans2D1" presStyleIdx="4" presStyleCnt="5"/>
      <dgm:spPr/>
      <dgm:t>
        <a:bodyPr/>
        <a:lstStyle/>
        <a:p>
          <a:endParaRPr lang="en-US"/>
        </a:p>
      </dgm:t>
    </dgm:pt>
    <dgm:pt modelId="{6833A47F-6203-8F4C-93C8-8E00FD2B9C71}" type="pres">
      <dgm:prSet presAssocID="{D23A4B7C-B2B8-304F-A410-EE26324CFB01}" presName="connectorText" presStyleLbl="sibTrans2D1" presStyleIdx="4" presStyleCnt="5"/>
      <dgm:spPr/>
      <dgm:t>
        <a:bodyPr/>
        <a:lstStyle/>
        <a:p>
          <a:endParaRPr lang="en-US"/>
        </a:p>
      </dgm:t>
    </dgm:pt>
  </dgm:ptLst>
  <dgm:cxnLst>
    <dgm:cxn modelId="{AA15E815-E525-1C4D-B27E-6FA96BDA2C73}" srcId="{E461C5D7-6CAB-4F46-95D8-BE16916C69F8}" destId="{A77D4341-5C2D-F343-9D70-BF4CDF3B7AFF}" srcOrd="3" destOrd="0" parTransId="{34397A35-4259-4E40-905D-F78ED037BE24}" sibTransId="{CCBB5B12-5FDC-5E45-9DD5-4791FC0AD9D9}"/>
    <dgm:cxn modelId="{A3F23188-F5C4-1844-82C3-2D4309F01542}" type="presOf" srcId="{2AF7FDEC-CFB4-0445-BB0C-799B276A2854}" destId="{C9E6B58F-476B-E54B-9159-9E359E423DF3}" srcOrd="0" destOrd="0" presId="urn:microsoft.com/office/officeart/2005/8/layout/cycle2"/>
    <dgm:cxn modelId="{7FC916D9-3A30-A042-B336-D72355A72953}" type="presOf" srcId="{D23A4B7C-B2B8-304F-A410-EE26324CFB01}" destId="{6833A47F-6203-8F4C-93C8-8E00FD2B9C71}" srcOrd="1" destOrd="0" presId="urn:microsoft.com/office/officeart/2005/8/layout/cycle2"/>
    <dgm:cxn modelId="{DF84311B-0A8A-4248-8BB1-22AB86BFFE34}" type="presOf" srcId="{2AF7FDEC-CFB4-0445-BB0C-799B276A2854}" destId="{66C47508-9640-AC48-A6CF-BA1811BCEB83}" srcOrd="1" destOrd="0" presId="urn:microsoft.com/office/officeart/2005/8/layout/cycle2"/>
    <dgm:cxn modelId="{1282675E-3C52-6A4D-AD39-0A91BE19CAE7}" srcId="{E461C5D7-6CAB-4F46-95D8-BE16916C69F8}" destId="{C2958C46-BDB6-0B42-89DF-2DE118612CBD}" srcOrd="1" destOrd="0" parTransId="{B1BC8F3A-6460-724C-BD77-37829A5A7CFD}" sibTransId="{2AF7FDEC-CFB4-0445-BB0C-799B276A2854}"/>
    <dgm:cxn modelId="{A8E3FD05-B5AC-E040-8794-EBCB26A6C62A}" type="presOf" srcId="{CCBB5B12-5FDC-5E45-9DD5-4791FC0AD9D9}" destId="{4AEE78A5-76BC-EC41-BC0E-FDD72DA7A1C8}" srcOrd="1" destOrd="0" presId="urn:microsoft.com/office/officeart/2005/8/layout/cycle2"/>
    <dgm:cxn modelId="{2845F74D-50DC-2D48-B672-CD50434EF33D}" type="presOf" srcId="{7B9F0007-C687-FD46-8853-C1F7E92E1A37}" destId="{46E4C487-2654-F845-9EC2-105DBA1411D4}" srcOrd="0" destOrd="0" presId="urn:microsoft.com/office/officeart/2005/8/layout/cycle2"/>
    <dgm:cxn modelId="{0AB53B03-3ED7-2146-9902-A4532F9A6588}" type="presOf" srcId="{F7D7AAA9-E8D5-6848-B96C-0A0DFCD885B3}" destId="{59E2FF04-8F74-5C42-B3C2-B65AD58006B1}" srcOrd="1" destOrd="0" presId="urn:microsoft.com/office/officeart/2005/8/layout/cycle2"/>
    <dgm:cxn modelId="{C882C5F1-F5F1-D24B-8F16-256D7723047B}" type="presOf" srcId="{A77D4341-5C2D-F343-9D70-BF4CDF3B7AFF}" destId="{8649F9E5-480B-D341-BA50-476A820A7B5C}" srcOrd="0" destOrd="0" presId="urn:microsoft.com/office/officeart/2005/8/layout/cycle2"/>
    <dgm:cxn modelId="{BA657686-E1A2-2D4F-B146-3A1C883F43A5}" type="presOf" srcId="{F7D7AAA9-E8D5-6848-B96C-0A0DFCD885B3}" destId="{259686A0-ED87-B14C-BAAF-BD83D0B5BFA7}" srcOrd="0" destOrd="0" presId="urn:microsoft.com/office/officeart/2005/8/layout/cycle2"/>
    <dgm:cxn modelId="{28ADB30A-249C-B947-80C3-80BFFE0A3E28}" type="presOf" srcId="{CCBB5B12-5FDC-5E45-9DD5-4791FC0AD9D9}" destId="{0BEFA13A-C00A-9244-8283-E81DA0EBD017}" srcOrd="0" destOrd="0" presId="urn:microsoft.com/office/officeart/2005/8/layout/cycle2"/>
    <dgm:cxn modelId="{C7D0D0AA-9FFD-8640-8242-CCE511BDBB20}" srcId="{E461C5D7-6CAB-4F46-95D8-BE16916C69F8}" destId="{B31AEC10-CBEF-5347-A7F9-05111F541E9C}" srcOrd="0" destOrd="0" parTransId="{3ACF5B35-1F40-8946-81A6-21AC71C1F420}" sibTransId="{7B9F0007-C687-FD46-8853-C1F7E92E1A37}"/>
    <dgm:cxn modelId="{988CC3FF-46C5-5D4E-AB33-32DC843B794F}" type="presOf" srcId="{F3D4410A-BE0F-D842-B21B-0229CF23E456}" destId="{18055CA3-1913-6044-8731-BD1B3B6A9144}" srcOrd="0" destOrd="0" presId="urn:microsoft.com/office/officeart/2005/8/layout/cycle2"/>
    <dgm:cxn modelId="{A5F2090A-03EE-EB46-BAF4-745AE7BBC8FA}" type="presOf" srcId="{E461C5D7-6CAB-4F46-95D8-BE16916C69F8}" destId="{5BF3066B-B670-EF4B-A52A-8F4F8B083881}" srcOrd="0" destOrd="0" presId="urn:microsoft.com/office/officeart/2005/8/layout/cycle2"/>
    <dgm:cxn modelId="{F4D975B8-6B29-0144-B370-2713B6C9309E}" type="presOf" srcId="{C2958C46-BDB6-0B42-89DF-2DE118612CBD}" destId="{33C18EB8-AA74-C14B-9DF8-9DCC6384C21C}" srcOrd="0" destOrd="0" presId="urn:microsoft.com/office/officeart/2005/8/layout/cycle2"/>
    <dgm:cxn modelId="{52E21174-7884-9641-88E6-A4448410A621}" type="presOf" srcId="{D23A4B7C-B2B8-304F-A410-EE26324CFB01}" destId="{44FD577D-4977-A048-BB34-CBEB4DCC23C8}" srcOrd="0" destOrd="0" presId="urn:microsoft.com/office/officeart/2005/8/layout/cycle2"/>
    <dgm:cxn modelId="{D4995E0C-F8B7-4941-AA20-EC89986FD178}" type="presOf" srcId="{7B9F0007-C687-FD46-8853-C1F7E92E1A37}" destId="{ED299953-4597-0D45-876A-86BAB1E4A050}" srcOrd="1" destOrd="0" presId="urn:microsoft.com/office/officeart/2005/8/layout/cycle2"/>
    <dgm:cxn modelId="{D811BDDC-14CC-7C42-B667-4BA19A05B9F0}" type="presOf" srcId="{B31AEC10-CBEF-5347-A7F9-05111F541E9C}" destId="{682793A9-DDD0-834D-B2DD-7CA2C81874E2}" srcOrd="0" destOrd="0" presId="urn:microsoft.com/office/officeart/2005/8/layout/cycle2"/>
    <dgm:cxn modelId="{3433D51A-331D-A54E-BC52-B9BEB8A4E9C1}" srcId="{E461C5D7-6CAB-4F46-95D8-BE16916C69F8}" destId="{1F7270D0-9DDB-6341-BD2A-10649B4B5491}" srcOrd="4" destOrd="0" parTransId="{50DA9FCA-F0C1-344A-876F-4C964FE1FFD8}" sibTransId="{D23A4B7C-B2B8-304F-A410-EE26324CFB01}"/>
    <dgm:cxn modelId="{52E577B8-CA6A-1949-80A0-670B560B7912}" type="presOf" srcId="{1F7270D0-9DDB-6341-BD2A-10649B4B5491}" destId="{1896E9B3-1095-5946-AEBA-7DB8899D6C84}" srcOrd="0" destOrd="0" presId="urn:microsoft.com/office/officeart/2005/8/layout/cycle2"/>
    <dgm:cxn modelId="{662A2D06-32AF-1947-B275-BD73999C5DF8}" srcId="{E461C5D7-6CAB-4F46-95D8-BE16916C69F8}" destId="{F3D4410A-BE0F-D842-B21B-0229CF23E456}" srcOrd="2" destOrd="0" parTransId="{7F3F50A9-FB16-1246-B4E5-3F53BCC20198}" sibTransId="{F7D7AAA9-E8D5-6848-B96C-0A0DFCD885B3}"/>
    <dgm:cxn modelId="{34597F80-3551-5B46-928F-B83AA5ECD529}" type="presParOf" srcId="{5BF3066B-B670-EF4B-A52A-8F4F8B083881}" destId="{682793A9-DDD0-834D-B2DD-7CA2C81874E2}" srcOrd="0" destOrd="0" presId="urn:microsoft.com/office/officeart/2005/8/layout/cycle2"/>
    <dgm:cxn modelId="{B0021AF1-6DFA-E04D-899C-1CB55489571D}" type="presParOf" srcId="{5BF3066B-B670-EF4B-A52A-8F4F8B083881}" destId="{46E4C487-2654-F845-9EC2-105DBA1411D4}" srcOrd="1" destOrd="0" presId="urn:microsoft.com/office/officeart/2005/8/layout/cycle2"/>
    <dgm:cxn modelId="{C999666F-F035-8E41-B675-39DC49777200}" type="presParOf" srcId="{46E4C487-2654-F845-9EC2-105DBA1411D4}" destId="{ED299953-4597-0D45-876A-86BAB1E4A050}" srcOrd="0" destOrd="0" presId="urn:microsoft.com/office/officeart/2005/8/layout/cycle2"/>
    <dgm:cxn modelId="{E6C904FD-C507-B94D-8578-66EDB846CD57}" type="presParOf" srcId="{5BF3066B-B670-EF4B-A52A-8F4F8B083881}" destId="{33C18EB8-AA74-C14B-9DF8-9DCC6384C21C}" srcOrd="2" destOrd="0" presId="urn:microsoft.com/office/officeart/2005/8/layout/cycle2"/>
    <dgm:cxn modelId="{3A3593B1-DA7B-9C4B-8690-ABD065D5C448}" type="presParOf" srcId="{5BF3066B-B670-EF4B-A52A-8F4F8B083881}" destId="{C9E6B58F-476B-E54B-9159-9E359E423DF3}" srcOrd="3" destOrd="0" presId="urn:microsoft.com/office/officeart/2005/8/layout/cycle2"/>
    <dgm:cxn modelId="{6F3D9B7F-164E-0D4F-8FE0-808D8BA331D0}" type="presParOf" srcId="{C9E6B58F-476B-E54B-9159-9E359E423DF3}" destId="{66C47508-9640-AC48-A6CF-BA1811BCEB83}" srcOrd="0" destOrd="0" presId="urn:microsoft.com/office/officeart/2005/8/layout/cycle2"/>
    <dgm:cxn modelId="{D6ECD9F1-B033-DC42-B41C-6F63B90111BE}" type="presParOf" srcId="{5BF3066B-B670-EF4B-A52A-8F4F8B083881}" destId="{18055CA3-1913-6044-8731-BD1B3B6A9144}" srcOrd="4" destOrd="0" presId="urn:microsoft.com/office/officeart/2005/8/layout/cycle2"/>
    <dgm:cxn modelId="{F7BFE846-016F-F94B-9C20-BABFB0CA18D5}" type="presParOf" srcId="{5BF3066B-B670-EF4B-A52A-8F4F8B083881}" destId="{259686A0-ED87-B14C-BAAF-BD83D0B5BFA7}" srcOrd="5" destOrd="0" presId="urn:microsoft.com/office/officeart/2005/8/layout/cycle2"/>
    <dgm:cxn modelId="{6E4C4C8D-AA94-9842-80E3-B1A2310E676E}" type="presParOf" srcId="{259686A0-ED87-B14C-BAAF-BD83D0B5BFA7}" destId="{59E2FF04-8F74-5C42-B3C2-B65AD58006B1}" srcOrd="0" destOrd="0" presId="urn:microsoft.com/office/officeart/2005/8/layout/cycle2"/>
    <dgm:cxn modelId="{E64D4365-6B32-A14B-8812-889DDBEB86C1}" type="presParOf" srcId="{5BF3066B-B670-EF4B-A52A-8F4F8B083881}" destId="{8649F9E5-480B-D341-BA50-476A820A7B5C}" srcOrd="6" destOrd="0" presId="urn:microsoft.com/office/officeart/2005/8/layout/cycle2"/>
    <dgm:cxn modelId="{AF61FDBA-2A7A-A547-B43D-1EACA1A03160}" type="presParOf" srcId="{5BF3066B-B670-EF4B-A52A-8F4F8B083881}" destId="{0BEFA13A-C00A-9244-8283-E81DA0EBD017}" srcOrd="7" destOrd="0" presId="urn:microsoft.com/office/officeart/2005/8/layout/cycle2"/>
    <dgm:cxn modelId="{84317309-A0A0-3847-8796-18C3FFD6F234}" type="presParOf" srcId="{0BEFA13A-C00A-9244-8283-E81DA0EBD017}" destId="{4AEE78A5-76BC-EC41-BC0E-FDD72DA7A1C8}" srcOrd="0" destOrd="0" presId="urn:microsoft.com/office/officeart/2005/8/layout/cycle2"/>
    <dgm:cxn modelId="{F2F470D6-B2EE-D643-949A-4263DBEF7B3E}" type="presParOf" srcId="{5BF3066B-B670-EF4B-A52A-8F4F8B083881}" destId="{1896E9B3-1095-5946-AEBA-7DB8899D6C84}" srcOrd="8" destOrd="0" presId="urn:microsoft.com/office/officeart/2005/8/layout/cycle2"/>
    <dgm:cxn modelId="{C1A33E11-F098-ED4C-B31D-14CE33D9BB71}" type="presParOf" srcId="{5BF3066B-B670-EF4B-A52A-8F4F8B083881}" destId="{44FD577D-4977-A048-BB34-CBEB4DCC23C8}" srcOrd="9" destOrd="0" presId="urn:microsoft.com/office/officeart/2005/8/layout/cycle2"/>
    <dgm:cxn modelId="{1F0F8113-C0DD-FC4B-BDAA-286CAABBB638}" type="presParOf" srcId="{44FD577D-4977-A048-BB34-CBEB4DCC23C8}" destId="{6833A47F-6203-8F4C-93C8-8E00FD2B9C71}"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2793A9-DDD0-834D-B2DD-7CA2C81874E2}">
      <dsp:nvSpPr>
        <dsp:cNvPr id="0" name=""/>
        <dsp:cNvSpPr/>
      </dsp:nvSpPr>
      <dsp:spPr>
        <a:xfrm>
          <a:off x="2925067" y="117"/>
          <a:ext cx="1272978" cy="1272978"/>
        </a:xfrm>
        <a:prstGeom prst="ellipse">
          <a:avLst/>
        </a:prstGeom>
        <a:solidFill>
          <a:schemeClr val="accent1">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smtClean="0">
              <a:solidFill>
                <a:srgbClr val="FF6600"/>
              </a:solidFill>
            </a:rPr>
            <a:t>Begin with a question:  a true wondering</a:t>
          </a:r>
          <a:endParaRPr lang="en-US" sz="1400" b="1" kern="1200" dirty="0">
            <a:solidFill>
              <a:srgbClr val="FF6600"/>
            </a:solidFill>
          </a:endParaRPr>
        </a:p>
      </dsp:txBody>
      <dsp:txXfrm>
        <a:off x="3111490" y="186540"/>
        <a:ext cx="900132" cy="900132"/>
      </dsp:txXfrm>
    </dsp:sp>
    <dsp:sp modelId="{46E4C487-2654-F845-9EC2-105DBA1411D4}">
      <dsp:nvSpPr>
        <dsp:cNvPr id="0" name=""/>
        <dsp:cNvSpPr/>
      </dsp:nvSpPr>
      <dsp:spPr>
        <a:xfrm rot="2160000">
          <a:off x="4157957" y="978250"/>
          <a:ext cx="338998" cy="429630"/>
        </a:xfrm>
        <a:prstGeom prst="rightArrow">
          <a:avLst>
            <a:gd name="adj1" fmla="val 60000"/>
            <a:gd name="adj2" fmla="val 50000"/>
          </a:avLst>
        </a:prstGeom>
        <a:solidFill>
          <a:schemeClr val="accent1">
            <a:tint val="60000"/>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a:off x="4167668" y="1034287"/>
        <a:ext cx="237299" cy="257778"/>
      </dsp:txXfrm>
    </dsp:sp>
    <dsp:sp modelId="{33C18EB8-AA74-C14B-9DF8-9DCC6384C21C}">
      <dsp:nvSpPr>
        <dsp:cNvPr id="0" name=""/>
        <dsp:cNvSpPr/>
      </dsp:nvSpPr>
      <dsp:spPr>
        <a:xfrm>
          <a:off x="4472392" y="1124314"/>
          <a:ext cx="1272978" cy="1272978"/>
        </a:xfrm>
        <a:prstGeom prst="ellipse">
          <a:avLst/>
        </a:prstGeom>
        <a:solidFill>
          <a:schemeClr val="accent1">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solidFill>
                <a:srgbClr val="008000"/>
              </a:solidFill>
            </a:rPr>
            <a:t>Situate the question within a larger context</a:t>
          </a:r>
          <a:endParaRPr lang="en-US" sz="1400" kern="1200" dirty="0">
            <a:solidFill>
              <a:srgbClr val="008000"/>
            </a:solidFill>
          </a:endParaRPr>
        </a:p>
      </dsp:txBody>
      <dsp:txXfrm>
        <a:off x="4658815" y="1310737"/>
        <a:ext cx="900132" cy="900132"/>
      </dsp:txXfrm>
    </dsp:sp>
    <dsp:sp modelId="{C9E6B58F-476B-E54B-9159-9E359E423DF3}">
      <dsp:nvSpPr>
        <dsp:cNvPr id="0" name=""/>
        <dsp:cNvSpPr/>
      </dsp:nvSpPr>
      <dsp:spPr>
        <a:xfrm rot="6480000">
          <a:off x="4646833" y="2446358"/>
          <a:ext cx="338998" cy="429630"/>
        </a:xfrm>
        <a:prstGeom prst="rightArrow">
          <a:avLst>
            <a:gd name="adj1" fmla="val 60000"/>
            <a:gd name="adj2" fmla="val 50000"/>
          </a:avLst>
        </a:prstGeom>
        <a:solidFill>
          <a:schemeClr val="accent1">
            <a:tint val="60000"/>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rot="10800000">
        <a:off x="4713396" y="2483923"/>
        <a:ext cx="237299" cy="257778"/>
      </dsp:txXfrm>
    </dsp:sp>
    <dsp:sp modelId="{18055CA3-1913-6044-8731-BD1B3B6A9144}">
      <dsp:nvSpPr>
        <dsp:cNvPr id="0" name=""/>
        <dsp:cNvSpPr/>
      </dsp:nvSpPr>
      <dsp:spPr>
        <a:xfrm>
          <a:off x="3881366" y="2943304"/>
          <a:ext cx="1272978" cy="1272978"/>
        </a:xfrm>
        <a:prstGeom prst="ellipse">
          <a:avLst/>
        </a:prstGeom>
        <a:solidFill>
          <a:schemeClr val="accent1">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solidFill>
                <a:srgbClr val="0000FF"/>
              </a:solidFill>
            </a:rPr>
            <a:t>Study your classroom</a:t>
          </a:r>
          <a:endParaRPr lang="en-US" sz="1400" kern="1200" dirty="0">
            <a:solidFill>
              <a:srgbClr val="0000FF"/>
            </a:solidFill>
          </a:endParaRPr>
        </a:p>
      </dsp:txBody>
      <dsp:txXfrm>
        <a:off x="4067789" y="3129727"/>
        <a:ext cx="900132" cy="900132"/>
      </dsp:txXfrm>
    </dsp:sp>
    <dsp:sp modelId="{259686A0-ED87-B14C-BAAF-BD83D0B5BFA7}">
      <dsp:nvSpPr>
        <dsp:cNvPr id="0" name=""/>
        <dsp:cNvSpPr/>
      </dsp:nvSpPr>
      <dsp:spPr>
        <a:xfrm rot="10800000">
          <a:off x="3401651" y="3364978"/>
          <a:ext cx="338998" cy="429630"/>
        </a:xfrm>
        <a:prstGeom prst="rightArrow">
          <a:avLst>
            <a:gd name="adj1" fmla="val 60000"/>
            <a:gd name="adj2" fmla="val 50000"/>
          </a:avLst>
        </a:prstGeom>
        <a:solidFill>
          <a:schemeClr val="accent1">
            <a:tint val="60000"/>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rot="10800000">
        <a:off x="3503350" y="3450904"/>
        <a:ext cx="237299" cy="257778"/>
      </dsp:txXfrm>
    </dsp:sp>
    <dsp:sp modelId="{8649F9E5-480B-D341-BA50-476A820A7B5C}">
      <dsp:nvSpPr>
        <dsp:cNvPr id="0" name=""/>
        <dsp:cNvSpPr/>
      </dsp:nvSpPr>
      <dsp:spPr>
        <a:xfrm>
          <a:off x="1968768" y="2943304"/>
          <a:ext cx="1272978" cy="1272978"/>
        </a:xfrm>
        <a:prstGeom prst="ellipse">
          <a:avLst/>
        </a:prstGeom>
        <a:solidFill>
          <a:schemeClr val="accent1">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solidFill>
                <a:srgbClr val="660066"/>
              </a:solidFill>
            </a:rPr>
            <a:t>Analyze and </a:t>
          </a:r>
          <a:r>
            <a:rPr lang="en-US" sz="1400" kern="1200" dirty="0" err="1" smtClean="0">
              <a:solidFill>
                <a:srgbClr val="660066"/>
              </a:solidFill>
            </a:rPr>
            <a:t>thematize</a:t>
          </a:r>
          <a:endParaRPr lang="en-US" sz="1400" kern="1200" dirty="0">
            <a:solidFill>
              <a:srgbClr val="660066"/>
            </a:solidFill>
          </a:endParaRPr>
        </a:p>
      </dsp:txBody>
      <dsp:txXfrm>
        <a:off x="2155191" y="3129727"/>
        <a:ext cx="900132" cy="900132"/>
      </dsp:txXfrm>
    </dsp:sp>
    <dsp:sp modelId="{0BEFA13A-C00A-9244-8283-E81DA0EBD017}">
      <dsp:nvSpPr>
        <dsp:cNvPr id="0" name=""/>
        <dsp:cNvSpPr/>
      </dsp:nvSpPr>
      <dsp:spPr>
        <a:xfrm rot="15120000">
          <a:off x="2143209" y="2464608"/>
          <a:ext cx="338998" cy="429630"/>
        </a:xfrm>
        <a:prstGeom prst="rightArrow">
          <a:avLst>
            <a:gd name="adj1" fmla="val 60000"/>
            <a:gd name="adj2" fmla="val 50000"/>
          </a:avLst>
        </a:prstGeom>
        <a:solidFill>
          <a:schemeClr val="accent1">
            <a:tint val="60000"/>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rot="10800000">
        <a:off x="2209772" y="2598895"/>
        <a:ext cx="237299" cy="257778"/>
      </dsp:txXfrm>
    </dsp:sp>
    <dsp:sp modelId="{1896E9B3-1095-5946-AEBA-7DB8899D6C84}">
      <dsp:nvSpPr>
        <dsp:cNvPr id="0" name=""/>
        <dsp:cNvSpPr/>
      </dsp:nvSpPr>
      <dsp:spPr>
        <a:xfrm>
          <a:off x="1377742" y="1124314"/>
          <a:ext cx="1272978" cy="1272978"/>
        </a:xfrm>
        <a:prstGeom prst="ellipse">
          <a:avLst/>
        </a:prstGeom>
        <a:solidFill>
          <a:schemeClr val="accent1">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smtClean="0">
              <a:solidFill>
                <a:srgbClr val="FFFF00"/>
              </a:solidFill>
            </a:rPr>
            <a:t>Make change and go public!</a:t>
          </a:r>
          <a:endParaRPr lang="en-US" sz="1400" kern="1200" dirty="0">
            <a:solidFill>
              <a:srgbClr val="FFFF00"/>
            </a:solidFill>
          </a:endParaRPr>
        </a:p>
      </dsp:txBody>
      <dsp:txXfrm>
        <a:off x="1564165" y="1310737"/>
        <a:ext cx="900132" cy="900132"/>
      </dsp:txXfrm>
    </dsp:sp>
    <dsp:sp modelId="{44FD577D-4977-A048-BB34-CBEB4DCC23C8}">
      <dsp:nvSpPr>
        <dsp:cNvPr id="0" name=""/>
        <dsp:cNvSpPr/>
      </dsp:nvSpPr>
      <dsp:spPr>
        <a:xfrm rot="19440000">
          <a:off x="2610632" y="989529"/>
          <a:ext cx="338998" cy="429630"/>
        </a:xfrm>
        <a:prstGeom prst="rightArrow">
          <a:avLst>
            <a:gd name="adj1" fmla="val 60000"/>
            <a:gd name="adj2" fmla="val 50000"/>
          </a:avLst>
        </a:prstGeom>
        <a:solidFill>
          <a:schemeClr val="accent1">
            <a:tint val="60000"/>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a:off x="2620343" y="1105344"/>
        <a:ext cx="237299" cy="25777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33810A5-FF5D-B94A-B762-7194344A59C2}" type="datetimeFigureOut">
              <a:rPr lang="en-US" smtClean="0"/>
              <a:pPr/>
              <a:t>4/29/14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7A9DD02-5865-AC49-95D8-847FB67713BE}" type="slidenum">
              <a:rPr lang="en-US" smtClean="0"/>
              <a:pPr/>
              <a:t>‹#›</a:t>
            </a:fld>
            <a:endParaRPr lang="en-US"/>
          </a:p>
        </p:txBody>
      </p:sp>
    </p:spTree>
    <p:extLst>
      <p:ext uri="{BB962C8B-B14F-4D97-AF65-F5344CB8AC3E}">
        <p14:creationId xmlns:p14="http://schemas.microsoft.com/office/powerpoint/2010/main" val="251439696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Keep this in mind as we talk today.</a:t>
            </a:r>
            <a:endParaRPr lang="en-US" dirty="0"/>
          </a:p>
        </p:txBody>
      </p:sp>
      <p:sp>
        <p:nvSpPr>
          <p:cNvPr id="4" name="Slide Number Placeholder 3"/>
          <p:cNvSpPr>
            <a:spLocks noGrp="1"/>
          </p:cNvSpPr>
          <p:nvPr>
            <p:ph type="sldNum" sz="quarter" idx="10"/>
          </p:nvPr>
        </p:nvSpPr>
        <p:spPr/>
        <p:txBody>
          <a:bodyPr/>
          <a:lstStyle/>
          <a:p>
            <a:fld id="{F7A9DD02-5865-AC49-95D8-847FB67713BE}" type="slidenum">
              <a:rPr lang="en-US" smtClean="0"/>
              <a:pPr/>
              <a:t>2</a:t>
            </a:fld>
            <a:endParaRPr lang="en-US"/>
          </a:p>
        </p:txBody>
      </p:sp>
    </p:spTree>
    <p:extLst>
      <p:ext uri="{BB962C8B-B14F-4D97-AF65-F5344CB8AC3E}">
        <p14:creationId xmlns:p14="http://schemas.microsoft.com/office/powerpoint/2010/main" val="37899229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Participant observer role.  Hard to do, but so important.</a:t>
            </a:r>
          </a:p>
          <a:p>
            <a:endParaRPr lang="en-US" dirty="0" smtClean="0"/>
          </a:p>
          <a:p>
            <a:r>
              <a:rPr lang="en-US" dirty="0" smtClean="0"/>
              <a:t>Share</a:t>
            </a:r>
            <a:r>
              <a:rPr lang="en-US" baseline="0" dirty="0" smtClean="0"/>
              <a:t> some handouts on these:  how to get started, what they look like, etc.</a:t>
            </a:r>
            <a:endParaRPr lang="en-US" dirty="0"/>
          </a:p>
        </p:txBody>
      </p:sp>
      <p:sp>
        <p:nvSpPr>
          <p:cNvPr id="4" name="Slide Number Placeholder 3"/>
          <p:cNvSpPr>
            <a:spLocks noGrp="1"/>
          </p:cNvSpPr>
          <p:nvPr>
            <p:ph type="sldNum" sz="quarter" idx="10"/>
          </p:nvPr>
        </p:nvSpPr>
        <p:spPr/>
        <p:txBody>
          <a:bodyPr/>
          <a:lstStyle/>
          <a:p>
            <a:fld id="{F7A9DD02-5865-AC49-95D8-847FB67713BE}" type="slidenum">
              <a:rPr lang="en-US" smtClean="0"/>
              <a:pPr/>
              <a:t>14</a:t>
            </a:fld>
            <a:endParaRPr lang="en-US"/>
          </a:p>
        </p:txBody>
      </p:sp>
    </p:spTree>
    <p:extLst>
      <p:ext uri="{BB962C8B-B14F-4D97-AF65-F5344CB8AC3E}">
        <p14:creationId xmlns:p14="http://schemas.microsoft.com/office/powerpoint/2010/main" val="21229329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Intentional:  purposeful</a:t>
            </a:r>
          </a:p>
          <a:p>
            <a:r>
              <a:rPr lang="en-US" dirty="0" smtClean="0"/>
              <a:t>Systematic:</a:t>
            </a:r>
            <a:r>
              <a:rPr lang="en-US" baseline="0" dirty="0" smtClean="0"/>
              <a:t>  not random:  we start with a real question and gather data in a systematic way as we seek answers to the question</a:t>
            </a:r>
          </a:p>
          <a:p>
            <a:r>
              <a:rPr lang="en-US" baseline="0" dirty="0" smtClean="0"/>
              <a:t>Public:  not hidden:  students know, colleagues know, parents know</a:t>
            </a:r>
          </a:p>
          <a:p>
            <a:r>
              <a:rPr lang="en-US" baseline="0" dirty="0" smtClean="0"/>
              <a:t>Voluntary:  death of TR is when it is mandated from above.  It then becomes less real</a:t>
            </a:r>
          </a:p>
          <a:p>
            <a:r>
              <a:rPr lang="en-US" baseline="0" dirty="0" smtClean="0"/>
              <a:t>Ethical:  trying to help improve teaching and learning, not withholding any teaching strategies in an attempt to get a control group and an experimental group (more on that in a moment)</a:t>
            </a:r>
          </a:p>
          <a:p>
            <a:r>
              <a:rPr lang="en-US" baseline="0" dirty="0" smtClean="0"/>
              <a:t>Contextual:  every classroom is different.  Instead of controlling for that, TR celebrates that.</a:t>
            </a:r>
            <a:endParaRPr lang="en-US" dirty="0"/>
          </a:p>
        </p:txBody>
      </p:sp>
      <p:sp>
        <p:nvSpPr>
          <p:cNvPr id="4" name="Slide Number Placeholder 3"/>
          <p:cNvSpPr>
            <a:spLocks noGrp="1"/>
          </p:cNvSpPr>
          <p:nvPr>
            <p:ph type="sldNum" sz="quarter" idx="10"/>
          </p:nvPr>
        </p:nvSpPr>
        <p:spPr/>
        <p:txBody>
          <a:bodyPr/>
          <a:lstStyle/>
          <a:p>
            <a:fld id="{F7A9DD02-5865-AC49-95D8-847FB67713BE}"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Big R first</a:t>
            </a:r>
          </a:p>
          <a:p>
            <a:r>
              <a:rPr lang="en-US" dirty="0" smtClean="0"/>
              <a:t>TR:</a:t>
            </a:r>
          </a:p>
          <a:p>
            <a:r>
              <a:rPr lang="en-US" dirty="0" smtClean="0"/>
              <a:t>	Real</a:t>
            </a:r>
            <a:r>
              <a:rPr lang="en-US" baseline="0" dirty="0" smtClean="0"/>
              <a:t> questions:  what is it you </a:t>
            </a:r>
            <a:r>
              <a:rPr lang="en-US" baseline="0" dirty="0" err="1" smtClean="0"/>
              <a:t>reallly</a:t>
            </a:r>
            <a:r>
              <a:rPr lang="en-US" baseline="0" dirty="0" smtClean="0"/>
              <a:t>, truly want to know about your classroom.  Not a question given to you by another, not a question that you </a:t>
            </a:r>
            <a:r>
              <a:rPr lang="en-US" i="1" baseline="0" dirty="0" smtClean="0"/>
              <a:t>think</a:t>
            </a:r>
            <a:r>
              <a:rPr lang="en-US" i="0" baseline="0" dirty="0" smtClean="0"/>
              <a:t> you should be interested in.  </a:t>
            </a:r>
          </a:p>
          <a:p>
            <a:r>
              <a:rPr lang="en-US" i="0" baseline="0" dirty="0" smtClean="0"/>
              <a:t>	Celebration of context:  immersing yourself in the context and really coming to understand it. Not generalizable to the rest of the world.</a:t>
            </a:r>
          </a:p>
          <a:p>
            <a:r>
              <a:rPr lang="en-US" i="0" baseline="0" dirty="0" smtClean="0"/>
              <a:t>	Collaboration:  If we believe in a social constructed world, then we determine meaning through our interactions with others.  So we collaborate with our students and with our colleagues as we seek to really understand what’s going on.</a:t>
            </a:r>
          </a:p>
          <a:p>
            <a:pPr marL="0" marR="0" indent="0" algn="l" defTabSz="457200" rtl="0" eaLnBrk="1" fontAlgn="auto" latinLnBrk="0" hangingPunct="1">
              <a:lnSpc>
                <a:spcPct val="100000"/>
              </a:lnSpc>
              <a:spcBef>
                <a:spcPts val="0"/>
              </a:spcBef>
              <a:spcAft>
                <a:spcPts val="0"/>
              </a:spcAft>
              <a:buClrTx/>
              <a:buSzTx/>
              <a:buFontTx/>
              <a:buNone/>
              <a:tabLst/>
              <a:defRPr/>
            </a:pPr>
            <a:r>
              <a:rPr lang="en-US" i="0" baseline="0" dirty="0" smtClean="0"/>
              <a:t>	Praxis:  </a:t>
            </a:r>
            <a:r>
              <a:rPr lang="en-US" sz="1200" kern="1200" dirty="0" smtClean="0">
                <a:solidFill>
                  <a:schemeClr val="tx1"/>
                </a:solidFill>
                <a:effectLst/>
                <a:latin typeface="+mn-lt"/>
                <a:ea typeface="+mn-ea"/>
                <a:cs typeface="+mn-cs"/>
              </a:rPr>
              <a:t>critical reflection and action.  Looking and relooking at the  classroom research, </a:t>
            </a:r>
            <a:r>
              <a:rPr lang="en-US" sz="1200" kern="1200" dirty="0" err="1" smtClean="0">
                <a:solidFill>
                  <a:schemeClr val="tx1"/>
                </a:solidFill>
                <a:effectLst/>
                <a:latin typeface="+mn-lt"/>
                <a:ea typeface="+mn-ea"/>
                <a:cs typeface="+mn-cs"/>
              </a:rPr>
              <a:t>REsearch</a:t>
            </a:r>
            <a:r>
              <a:rPr lang="en-US" sz="1200" kern="1200" dirty="0" smtClean="0">
                <a:solidFill>
                  <a:schemeClr val="tx1"/>
                </a:solidFill>
                <a:effectLst/>
                <a:latin typeface="+mn-lt"/>
                <a:ea typeface="+mn-ea"/>
                <a:cs typeface="+mn-cs"/>
              </a:rPr>
              <a:t> in </a:t>
            </a:r>
            <a:r>
              <a:rPr lang="en-US" sz="1200" kern="1200" dirty="0" err="1" smtClean="0">
                <a:solidFill>
                  <a:schemeClr val="tx1"/>
                </a:solidFill>
                <a:effectLst/>
                <a:latin typeface="+mn-lt"/>
                <a:ea typeface="+mn-ea"/>
                <a:cs typeface="+mn-cs"/>
              </a:rPr>
              <a:t>Berthoff's</a:t>
            </a:r>
            <a:r>
              <a:rPr lang="en-US" sz="1200" kern="1200" dirty="0" smtClean="0">
                <a:solidFill>
                  <a:schemeClr val="tx1"/>
                </a:solidFill>
                <a:effectLst/>
                <a:latin typeface="+mn-lt"/>
                <a:ea typeface="+mn-ea"/>
                <a:cs typeface="+mn-cs"/>
              </a:rPr>
              <a:t> terms.  Taking time to reflect on what we see.  Then it the action:  making change, even ongoing change to make conditions better, better teaching and learning.  Ethics of this.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TR as a way of life, not a method.</a:t>
            </a:r>
          </a:p>
          <a:p>
            <a:endParaRPr lang="en-US" dirty="0"/>
          </a:p>
        </p:txBody>
      </p:sp>
      <p:sp>
        <p:nvSpPr>
          <p:cNvPr id="4" name="Slide Number Placeholder 3"/>
          <p:cNvSpPr>
            <a:spLocks noGrp="1"/>
          </p:cNvSpPr>
          <p:nvPr>
            <p:ph type="sldNum" sz="quarter" idx="10"/>
          </p:nvPr>
        </p:nvSpPr>
        <p:spPr/>
        <p:txBody>
          <a:bodyPr/>
          <a:lstStyle/>
          <a:p>
            <a:fld id="{F7A9DD02-5865-AC49-95D8-847FB67713BE}" type="slidenum">
              <a:rPr lang="en-US" smtClean="0"/>
              <a:pPr/>
              <a:t>5</a:t>
            </a:fld>
            <a:endParaRPr lang="en-US"/>
          </a:p>
        </p:txBody>
      </p:sp>
    </p:spTree>
    <p:extLst>
      <p:ext uri="{BB962C8B-B14F-4D97-AF65-F5344CB8AC3E}">
        <p14:creationId xmlns:p14="http://schemas.microsoft.com/office/powerpoint/2010/main" val="13186826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We’ll talk about each</a:t>
            </a:r>
            <a:r>
              <a:rPr lang="en-US" baseline="0" dirty="0" smtClean="0"/>
              <a:t> of these today.</a:t>
            </a:r>
          </a:p>
          <a:p>
            <a:r>
              <a:rPr lang="en-US" baseline="0" dirty="0" smtClean="0"/>
              <a:t>We’ll emphasis the coming up with a question so each of you leaves here with a question and talk briefly about the others.  Hopefully, if we can keep meeting next year, we can walk through those steps in more detail.</a:t>
            </a:r>
          </a:p>
          <a:p>
            <a:endParaRPr lang="en-US" baseline="0" dirty="0" smtClean="0"/>
          </a:p>
          <a:p>
            <a:r>
              <a:rPr lang="en-US" baseline="0" dirty="0" smtClean="0"/>
              <a:t>Recursive and not linear!</a:t>
            </a:r>
            <a:endParaRPr lang="en-US" dirty="0"/>
          </a:p>
        </p:txBody>
      </p:sp>
      <p:sp>
        <p:nvSpPr>
          <p:cNvPr id="4" name="Slide Number Placeholder 3"/>
          <p:cNvSpPr>
            <a:spLocks noGrp="1"/>
          </p:cNvSpPr>
          <p:nvPr>
            <p:ph type="sldNum" sz="quarter" idx="10"/>
          </p:nvPr>
        </p:nvSpPr>
        <p:spPr/>
        <p:txBody>
          <a:bodyPr/>
          <a:lstStyle/>
          <a:p>
            <a:fld id="{F7A9DD02-5865-AC49-95D8-847FB67713BE}" type="slidenum">
              <a:rPr lang="en-US" smtClean="0"/>
              <a:pPr/>
              <a:t>6</a:t>
            </a:fld>
            <a:endParaRPr lang="en-US"/>
          </a:p>
        </p:txBody>
      </p:sp>
    </p:spTree>
    <p:extLst>
      <p:ext uri="{BB962C8B-B14F-4D97-AF65-F5344CB8AC3E}">
        <p14:creationId xmlns:p14="http://schemas.microsoft.com/office/powerpoint/2010/main" val="26796783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Beginning with a good question:  something you truly wonder about.  As TRs,</a:t>
            </a:r>
            <a:r>
              <a:rPr lang="en-US" baseline="0" dirty="0" smtClean="0"/>
              <a:t> we spend a lot of time trying to get the question right. </a:t>
            </a:r>
          </a:p>
          <a:p>
            <a:endParaRPr lang="en-US" baseline="0" dirty="0" smtClean="0"/>
          </a:p>
          <a:p>
            <a:r>
              <a:rPr lang="en-US" baseline="0" dirty="0" smtClean="0"/>
              <a:t>How to do this:  I usually ask new TRs to spend a couple of weeks observing, writing, thinking about what questions they have.  For today’s purposes, you can try to recall a question that you have or use these prompts if that helps.  </a:t>
            </a:r>
          </a:p>
          <a:p>
            <a:endParaRPr lang="en-US" baseline="0" dirty="0" smtClean="0"/>
          </a:p>
          <a:p>
            <a:r>
              <a:rPr lang="en-US" sz="1200" kern="1200" dirty="0" smtClean="0">
                <a:solidFill>
                  <a:schemeClr val="tx1"/>
                </a:solidFill>
                <a:effectLst/>
                <a:latin typeface="+mn-lt"/>
                <a:ea typeface="+mn-ea"/>
                <a:cs typeface="+mn-cs"/>
              </a:rPr>
              <a:t>Beginning with these observation notes or recollections can lead us to a good question. What is it I want to know about my teaching, my classroom, my students.  Know that that question may change.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Idea behind this is to move from a </a:t>
            </a:r>
            <a:r>
              <a:rPr lang="en-US" sz="1200" b="1" kern="1200" dirty="0" smtClean="0">
                <a:solidFill>
                  <a:schemeClr val="tx1"/>
                </a:solidFill>
                <a:effectLst/>
                <a:latin typeface="+mn-lt"/>
                <a:ea typeface="+mn-ea"/>
                <a:cs typeface="+mn-cs"/>
              </a:rPr>
              <a:t>passive wondering</a:t>
            </a:r>
            <a:r>
              <a:rPr lang="en-US" sz="1200" kern="1200" dirty="0" smtClean="0">
                <a:solidFill>
                  <a:schemeClr val="tx1"/>
                </a:solidFill>
                <a:effectLst/>
                <a:latin typeface="+mn-lt"/>
                <a:ea typeface="+mn-ea"/>
                <a:cs typeface="+mn-cs"/>
              </a:rPr>
              <a:t> (that we have all the time) to an </a:t>
            </a:r>
            <a:r>
              <a:rPr lang="en-US" sz="1200" b="1" kern="1200" dirty="0" smtClean="0">
                <a:solidFill>
                  <a:schemeClr val="tx1"/>
                </a:solidFill>
                <a:effectLst/>
                <a:latin typeface="+mn-lt"/>
                <a:ea typeface="+mn-ea"/>
                <a:cs typeface="+mn-cs"/>
              </a:rPr>
              <a:t>active wondering</a:t>
            </a:r>
            <a:r>
              <a:rPr lang="en-US" sz="1200" kern="1200" dirty="0" smtClean="0">
                <a:solidFill>
                  <a:schemeClr val="tx1"/>
                </a:solidFill>
                <a:effectLst/>
                <a:latin typeface="+mn-lt"/>
                <a:ea typeface="+mn-ea"/>
                <a:cs typeface="+mn-cs"/>
              </a:rPr>
              <a:t> (a systematic teacher research study). </a:t>
            </a:r>
          </a:p>
          <a:p>
            <a:endParaRPr lang="en-US" baseline="0" dirty="0" smtClean="0"/>
          </a:p>
          <a:p>
            <a:r>
              <a:rPr lang="en-US" baseline="0" dirty="0" smtClean="0"/>
              <a:t>7 minutes to write.</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F7A9DD02-5865-AC49-95D8-847FB67713BE}" type="slidenum">
              <a:rPr lang="en-US" smtClean="0"/>
              <a:pPr/>
              <a:t>7</a:t>
            </a:fld>
            <a:endParaRPr lang="en-US"/>
          </a:p>
        </p:txBody>
      </p:sp>
    </p:spTree>
    <p:extLst>
      <p:ext uri="{BB962C8B-B14F-4D97-AF65-F5344CB8AC3E}">
        <p14:creationId xmlns:p14="http://schemas.microsoft.com/office/powerpoint/2010/main" val="13258127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might want to mark what you wrote with OL for Oral Language, etc.</a:t>
            </a:r>
            <a:endParaRPr lang="en-US" dirty="0"/>
          </a:p>
        </p:txBody>
      </p:sp>
      <p:sp>
        <p:nvSpPr>
          <p:cNvPr id="4" name="Slide Number Placeholder 3"/>
          <p:cNvSpPr>
            <a:spLocks noGrp="1"/>
          </p:cNvSpPr>
          <p:nvPr>
            <p:ph type="sldNum" sz="quarter" idx="10"/>
          </p:nvPr>
        </p:nvSpPr>
        <p:spPr/>
        <p:txBody>
          <a:bodyPr/>
          <a:lstStyle/>
          <a:p>
            <a:fld id="{F7A9DD02-5865-AC49-95D8-847FB67713BE}" type="slidenum">
              <a:rPr lang="en-US" smtClean="0"/>
              <a:pPr/>
              <a:t>8</a:t>
            </a:fld>
            <a:endParaRPr lang="en-US"/>
          </a:p>
        </p:txBody>
      </p:sp>
    </p:spTree>
    <p:extLst>
      <p:ext uri="{BB962C8B-B14F-4D97-AF65-F5344CB8AC3E}">
        <p14:creationId xmlns:p14="http://schemas.microsoft.com/office/powerpoint/2010/main" val="1928548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A9DD02-5865-AC49-95D8-847FB67713BE}" type="slidenum">
              <a:rPr lang="en-US" smtClean="0"/>
              <a:pPr/>
              <a:t>9</a:t>
            </a:fld>
            <a:endParaRPr lang="en-US"/>
          </a:p>
        </p:txBody>
      </p:sp>
    </p:spTree>
    <p:extLst>
      <p:ext uri="{BB962C8B-B14F-4D97-AF65-F5344CB8AC3E}">
        <p14:creationId xmlns:p14="http://schemas.microsoft.com/office/powerpoint/2010/main" val="39771847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After we finish, let’s reflect on the experience of doing this!</a:t>
            </a:r>
            <a:endParaRPr lang="en-US" dirty="0"/>
          </a:p>
        </p:txBody>
      </p:sp>
      <p:sp>
        <p:nvSpPr>
          <p:cNvPr id="4" name="Slide Number Placeholder 3"/>
          <p:cNvSpPr>
            <a:spLocks noGrp="1"/>
          </p:cNvSpPr>
          <p:nvPr>
            <p:ph type="sldNum" sz="quarter" idx="10"/>
          </p:nvPr>
        </p:nvSpPr>
        <p:spPr/>
        <p:txBody>
          <a:bodyPr/>
          <a:lstStyle/>
          <a:p>
            <a:fld id="{F7A9DD02-5865-AC49-95D8-847FB67713BE}"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Talk about where to read:  share together journals, books, etc., that might place you in the conversation.  Talk about the role of reading in TR:  to help</a:t>
            </a:r>
            <a:r>
              <a:rPr lang="en-US" baseline="0" dirty="0" smtClean="0"/>
              <a:t> us formulate questions, but not to overtake our own questions</a:t>
            </a:r>
          </a:p>
          <a:p>
            <a:endParaRPr lang="en-US" dirty="0" smtClean="0"/>
          </a:p>
          <a:p>
            <a:r>
              <a:rPr lang="en-US" dirty="0" smtClean="0"/>
              <a:t>Talk about the circumstances of your classroom…if time, write a little about that.  Why</a:t>
            </a:r>
            <a:r>
              <a:rPr lang="en-US" baseline="0" dirty="0" smtClean="0"/>
              <a:t> is this important?  Because it helps you really focus in on the context.</a:t>
            </a:r>
            <a:endParaRPr lang="en-US" dirty="0"/>
          </a:p>
        </p:txBody>
      </p:sp>
      <p:sp>
        <p:nvSpPr>
          <p:cNvPr id="4" name="Slide Number Placeholder 3"/>
          <p:cNvSpPr>
            <a:spLocks noGrp="1"/>
          </p:cNvSpPr>
          <p:nvPr>
            <p:ph type="sldNum" sz="quarter" idx="10"/>
          </p:nvPr>
        </p:nvSpPr>
        <p:spPr/>
        <p:txBody>
          <a:bodyPr/>
          <a:lstStyle/>
          <a:p>
            <a:fld id="{F7A9DD02-5865-AC49-95D8-847FB67713BE}" type="slidenum">
              <a:rPr lang="en-US" smtClean="0"/>
              <a:pPr/>
              <a:t>12</a:t>
            </a:fld>
            <a:endParaRPr lang="en-US"/>
          </a:p>
        </p:txBody>
      </p:sp>
    </p:spTree>
    <p:extLst>
      <p:ext uri="{BB962C8B-B14F-4D97-AF65-F5344CB8AC3E}">
        <p14:creationId xmlns:p14="http://schemas.microsoft.com/office/powerpoint/2010/main" val="24711934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3AEA19B3-BC6D-4E56-93BC-B9B0EF1523FC}" type="datetime1">
              <a:rPr lang="en-US" smtClean="0"/>
              <a:pPr/>
              <a:t>4/29/14</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2C6B1FF6-39B9-40F5-8B67-33C6354A3D4F}" type="slidenum">
              <a:rPr kumimoji="0" lang="en-US" smtClean="0"/>
              <a:pPr/>
              <a:t>‹#›</a:t>
            </a:fld>
            <a:endParaRPr kumimoji="0" lang="en-US" dirty="0">
              <a:solidFill>
                <a:schemeClr val="accent3">
                  <a:shade val="75000"/>
                </a:schemeClr>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D709324-F991-E443-9408-4AC9A995D35F}" type="datetimeFigureOut">
              <a:rPr lang="en-US" smtClean="0"/>
              <a:pPr/>
              <a:t>4/29/14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0D29DC-8E6D-674F-B779-7041E43C646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AD709324-F991-E443-9408-4AC9A995D35F}" type="datetimeFigureOut">
              <a:rPr lang="en-US" smtClean="0"/>
              <a:pPr/>
              <a:t>4/29/14</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500D29DC-8E6D-674F-B779-7041E43C6464}"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D709324-F991-E443-9408-4AC9A995D35F}" type="datetimeFigureOut">
              <a:rPr lang="en-US" smtClean="0"/>
              <a:pPr/>
              <a:t>4/29/14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500D29DC-8E6D-674F-B779-7041E43C6464}"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FD8301A2-9537-4F11-903A-9D7FEDBB449A}" type="datetime1">
              <a:rPr lang="en-US" smtClean="0"/>
              <a:pPr/>
              <a:t>4/29/14</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lgn="ctr" eaLnBrk="1" latinLnBrk="0" hangingPunct="1"/>
            <a:fld id="{F0C94032-CD4C-4C25-B0C2-CEC720522D92}" type="slidenum">
              <a:rPr kumimoji="0" lang="en-US" smtClean="0"/>
              <a:pPr algn="ctr" eaLnBrk="1" latinLnBrk="0" hangingPunct="1"/>
              <a:t>‹#›</a:t>
            </a:fld>
            <a:endParaRPr kumimoji="0" lang="en-US" sz="2400" dirty="0">
              <a:solidFill>
                <a:srgbClr val="FFFFFF"/>
              </a:solidFill>
            </a:endParaRPr>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AD709324-F991-E443-9408-4AC9A995D35F}" type="datetimeFigureOut">
              <a:rPr lang="en-US" smtClean="0"/>
              <a:pPr/>
              <a:t>4/29/14</a:t>
            </a:fld>
            <a:endParaRPr lang="en-US"/>
          </a:p>
        </p:txBody>
      </p:sp>
      <p:sp>
        <p:nvSpPr>
          <p:cNvPr id="10" name="Slide Number Placeholder 9"/>
          <p:cNvSpPr>
            <a:spLocks noGrp="1"/>
          </p:cNvSpPr>
          <p:nvPr>
            <p:ph type="sldNum" sz="quarter" idx="16"/>
          </p:nvPr>
        </p:nvSpPr>
        <p:spPr/>
        <p:txBody>
          <a:bodyPr rtlCol="0"/>
          <a:lstStyle/>
          <a:p>
            <a:fld id="{500D29DC-8E6D-674F-B779-7041E43C6464}"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AD709324-F991-E443-9408-4AC9A995D35F}" type="datetimeFigureOut">
              <a:rPr lang="en-US" smtClean="0"/>
              <a:pPr/>
              <a:t>4/29/14</a:t>
            </a:fld>
            <a:endParaRPr lang="en-US"/>
          </a:p>
        </p:txBody>
      </p:sp>
      <p:sp>
        <p:nvSpPr>
          <p:cNvPr id="12" name="Slide Number Placeholder 11"/>
          <p:cNvSpPr>
            <a:spLocks noGrp="1"/>
          </p:cNvSpPr>
          <p:nvPr>
            <p:ph type="sldNum" sz="quarter" idx="16"/>
          </p:nvPr>
        </p:nvSpPr>
        <p:spPr/>
        <p:txBody>
          <a:bodyPr rtlCol="0"/>
          <a:lstStyle/>
          <a:p>
            <a:fld id="{500D29DC-8E6D-674F-B779-7041E43C6464}"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D709324-F991-E443-9408-4AC9A995D35F}" type="datetimeFigureOut">
              <a:rPr lang="en-US" smtClean="0"/>
              <a:pPr/>
              <a:t>4/29/14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500D29DC-8E6D-674F-B779-7041E43C646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709324-F991-E443-9408-4AC9A995D35F}" type="datetimeFigureOut">
              <a:rPr lang="en-US" smtClean="0"/>
              <a:pPr/>
              <a:t>4/29/14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500D29DC-8E6D-674F-B779-7041E43C646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AD709324-F991-E443-9408-4AC9A995D35F}" type="datetimeFigureOut">
              <a:rPr lang="en-US" smtClean="0"/>
              <a:pPr/>
              <a:t>4/29/14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2C6B1FF6-39B9-40F5-8B67-33C6354A3D4F}" type="slidenum">
              <a:rPr kumimoji="0" lang="en-US" smtClean="0"/>
              <a:pPr/>
              <a:t>‹#›</a:t>
            </a:fld>
            <a:endParaRPr kumimoji="0" lang="en-US" dirty="0">
              <a:solidFill>
                <a:schemeClr val="accent3">
                  <a:shade val="75000"/>
                </a:schemeClr>
              </a:solidFill>
            </a:endParaRPr>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AD709324-F991-E443-9408-4AC9A995D35F}" type="datetimeFigureOut">
              <a:rPr lang="en-US" smtClean="0"/>
              <a:pPr/>
              <a:t>4/29/14</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500D29DC-8E6D-674F-B779-7041E43C6464}"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AD709324-F991-E443-9408-4AC9A995D35F}" type="datetimeFigureOut">
              <a:rPr lang="en-US" smtClean="0"/>
              <a:pPr/>
              <a:t>4/29/14</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500D29DC-8E6D-674F-B779-7041E43C646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4690" r:id="rId1"/>
    <p:sldLayoutId id="2147484691" r:id="rId2"/>
    <p:sldLayoutId id="2147484692" r:id="rId3"/>
    <p:sldLayoutId id="2147484693" r:id="rId4"/>
    <p:sldLayoutId id="2147484694" r:id="rId5"/>
    <p:sldLayoutId id="2147484695" r:id="rId6"/>
    <p:sldLayoutId id="2147484696" r:id="rId7"/>
    <p:sldLayoutId id="2147484697" r:id="rId8"/>
    <p:sldLayoutId id="2147484698" r:id="rId9"/>
    <p:sldLayoutId id="2147484699" r:id="rId10"/>
    <p:sldLayoutId id="2147484700"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6.xml"/><Relationship Id="rId2" Type="http://schemas.openxmlformats.org/officeDocument/2006/relationships/diagramData" Target="../diagrams/data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6.xml"/><Relationship Id="rId2" Type="http://schemas.openxmlformats.org/officeDocument/2006/relationships/diagramData" Target="../diagrams/data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6.xml"/><Relationship Id="rId2" Type="http://schemas.openxmlformats.org/officeDocument/2006/relationships/diagramData" Target="../diagrams/data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1" Type="http://schemas.openxmlformats.org/officeDocument/2006/relationships/slideLayout" Target="../slideLayouts/slideLayout6.xml"/><Relationship Id="rId2" Type="http://schemas.openxmlformats.org/officeDocument/2006/relationships/diagramData" Target="../diagrams/data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oleObject" Target="Macintosh%20HD:Users:user:Documents:Documents:teacher%20research%2008-09:TR%20Kickoff%2009.docx!OLE_LINK1" TargetMode="External"/><Relationship Id="rId5" Type="http://schemas.openxmlformats.org/officeDocument/2006/relationships/image" Target="../media/image3.png"/><Relationship Id="rId1" Type="http://schemas.openxmlformats.org/officeDocument/2006/relationships/vmlDrawing" Target="../drawings/vmlDrawing1.vml"/><Relationship Id="rId2"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62200" y="1877266"/>
            <a:ext cx="6477000" cy="3073562"/>
          </a:xfrm>
        </p:spPr>
        <p:txBody>
          <a:bodyPr>
            <a:normAutofit fontScale="90000"/>
          </a:bodyPr>
          <a:lstStyle/>
          <a:p>
            <a:pPr algn="r"/>
            <a:r>
              <a:rPr lang="en-US" dirty="0" smtClean="0"/>
              <a:t>What is Teacher Research? </a:t>
            </a:r>
            <a:br>
              <a:rPr lang="en-US" dirty="0" smtClean="0"/>
            </a:br>
            <a:r>
              <a:rPr lang="en-US" dirty="0" smtClean="0"/>
              <a:t/>
            </a:r>
            <a:br>
              <a:rPr lang="en-US" dirty="0" smtClean="0"/>
            </a:br>
            <a:r>
              <a:rPr lang="en-US" sz="3600" dirty="0" smtClean="0"/>
              <a:t>(and Why Do </a:t>
            </a:r>
            <a:r>
              <a:rPr lang="en-US" sz="3600" dirty="0"/>
              <a:t>I</a:t>
            </a:r>
            <a:r>
              <a:rPr lang="en-US" sz="3600" dirty="0" smtClean="0"/>
              <a:t> Care So Passionately About It?)</a:t>
            </a:r>
            <a:endParaRPr lang="en-US" sz="3600" dirty="0"/>
          </a:p>
        </p:txBody>
      </p:sp>
      <p:sp>
        <p:nvSpPr>
          <p:cNvPr id="3" name="Subtitle 2"/>
          <p:cNvSpPr>
            <a:spLocks noGrp="1"/>
          </p:cNvSpPr>
          <p:nvPr>
            <p:ph type="subTitle" idx="1"/>
          </p:nvPr>
        </p:nvSpPr>
        <p:spPr>
          <a:xfrm>
            <a:off x="2362200" y="5994400"/>
            <a:ext cx="6705600" cy="741437"/>
          </a:xfrm>
        </p:spPr>
        <p:txBody>
          <a:bodyPr>
            <a:normAutofit fontScale="85000" lnSpcReduction="20000"/>
          </a:bodyPr>
          <a:lstStyle/>
          <a:p>
            <a:r>
              <a:rPr lang="en-US" dirty="0" smtClean="0"/>
              <a:t>Cathy Fleischer </a:t>
            </a:r>
          </a:p>
          <a:p>
            <a:r>
              <a:rPr lang="en-US" dirty="0" smtClean="0"/>
              <a:t>Eastern Michigan University</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8153400" cy="965200"/>
          </a:xfrm>
        </p:spPr>
        <p:txBody>
          <a:bodyPr>
            <a:normAutofit fontScale="90000"/>
          </a:bodyPr>
          <a:lstStyle/>
          <a:p>
            <a:r>
              <a:rPr lang="en-US" dirty="0" smtClean="0">
                <a:solidFill>
                  <a:srgbClr val="FF6600"/>
                </a:solidFill>
              </a:rPr>
              <a:t>Looking even more deeply:  </a:t>
            </a:r>
            <a:br>
              <a:rPr lang="en-US" dirty="0" smtClean="0">
                <a:solidFill>
                  <a:srgbClr val="FF6600"/>
                </a:solidFill>
              </a:rPr>
            </a:br>
            <a:r>
              <a:rPr lang="en-US" dirty="0" smtClean="0">
                <a:solidFill>
                  <a:srgbClr val="FF6600"/>
                </a:solidFill>
              </a:rPr>
              <a:t>Circle of Knowledge</a:t>
            </a:r>
            <a:endParaRPr lang="en-US" dirty="0">
              <a:solidFill>
                <a:srgbClr val="FF6600"/>
              </a:solidFill>
            </a:endParaRPr>
          </a:p>
        </p:txBody>
      </p:sp>
      <p:sp>
        <p:nvSpPr>
          <p:cNvPr id="3" name="TextBox 2"/>
          <p:cNvSpPr txBox="1"/>
          <p:nvPr/>
        </p:nvSpPr>
        <p:spPr>
          <a:xfrm>
            <a:off x="965200" y="1574800"/>
            <a:ext cx="8801100" cy="4524315"/>
          </a:xfrm>
          <a:prstGeom prst="rect">
            <a:avLst/>
          </a:prstGeom>
          <a:noFill/>
        </p:spPr>
        <p:txBody>
          <a:bodyPr wrap="square" rtlCol="0">
            <a:spAutoFit/>
          </a:bodyPr>
          <a:lstStyle/>
          <a:p>
            <a:r>
              <a:rPr lang="en-US" sz="2400" dirty="0" smtClean="0"/>
              <a:t>	</a:t>
            </a:r>
          </a:p>
          <a:p>
            <a:r>
              <a:rPr lang="en-US" sz="2400" dirty="0" smtClean="0"/>
              <a:t>	- Write your question at the top of a piece of paper</a:t>
            </a:r>
          </a:p>
          <a:p>
            <a:r>
              <a:rPr lang="en-US" sz="2400" dirty="0" smtClean="0"/>
              <a:t>	-  Pass your paper to the right</a:t>
            </a:r>
          </a:p>
          <a:p>
            <a:r>
              <a:rPr lang="en-US" sz="2400" dirty="0" smtClean="0"/>
              <a:t>	-  Respond to the question in front of you by asking further </a:t>
            </a:r>
          </a:p>
          <a:p>
            <a:r>
              <a:rPr lang="en-US" sz="2400" dirty="0" smtClean="0"/>
              <a:t>		questions or mentioning a source that might be useful.</a:t>
            </a:r>
          </a:p>
          <a:p>
            <a:r>
              <a:rPr lang="en-US" sz="2400" dirty="0" smtClean="0"/>
              <a:t>		DO NOT TRY TO ANSWER THE QUESTION!!</a:t>
            </a:r>
          </a:p>
          <a:p>
            <a:r>
              <a:rPr lang="en-US" sz="2400" dirty="0" smtClean="0"/>
              <a:t>	-  Pass the paper to the right again.  Read the question, the </a:t>
            </a:r>
          </a:p>
          <a:p>
            <a:r>
              <a:rPr lang="en-US" sz="2400" dirty="0" smtClean="0"/>
              <a:t>		response, and then add your own response.  </a:t>
            </a:r>
          </a:p>
          <a:p>
            <a:r>
              <a:rPr lang="en-US" sz="2400" dirty="0" smtClean="0"/>
              <a:t>	-  Repeat until you get your own paper back.  Reread all the</a:t>
            </a:r>
          </a:p>
          <a:p>
            <a:r>
              <a:rPr lang="en-US" sz="2400" dirty="0" smtClean="0"/>
              <a:t>		responses and reflect on how you might clarify your </a:t>
            </a:r>
          </a:p>
          <a:p>
            <a:r>
              <a:rPr lang="en-US" sz="2400" dirty="0" smtClean="0"/>
              <a:t>		question.</a:t>
            </a:r>
          </a:p>
          <a:p>
            <a:r>
              <a:rPr lang="en-US" sz="2400" dirty="0"/>
              <a:t>	</a:t>
            </a:r>
            <a:r>
              <a:rPr lang="en-US" sz="2400" dirty="0" smtClean="0"/>
              <a:t>- Write out your new question and clarifying </a:t>
            </a:r>
            <a:r>
              <a:rPr lang="en-US" sz="2400" dirty="0" err="1" smtClean="0"/>
              <a:t>subquestions</a:t>
            </a: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1371600" y="1752600"/>
          <a:ext cx="7123113" cy="421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2387600" y="317500"/>
            <a:ext cx="6362700" cy="769441"/>
          </a:xfrm>
          <a:prstGeom prst="rect">
            <a:avLst/>
          </a:prstGeom>
          <a:noFill/>
        </p:spPr>
        <p:txBody>
          <a:bodyPr wrap="square" rtlCol="0">
            <a:spAutoFit/>
          </a:bodyPr>
          <a:lstStyle/>
          <a:p>
            <a:r>
              <a:rPr lang="en-US" sz="4400" dirty="0" smtClean="0">
                <a:latin typeface="+mj-lt"/>
              </a:rPr>
              <a:t>How to Get Started with TR</a:t>
            </a:r>
            <a:endParaRPr lang="en-US" sz="4400" dirty="0">
              <a:latin typeface="+mj-lt"/>
            </a:endParaRP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8000"/>
                </a:solidFill>
              </a:rPr>
              <a:t>Understanding the Context</a:t>
            </a:r>
            <a:endParaRPr lang="en-US" dirty="0">
              <a:solidFill>
                <a:srgbClr val="008000"/>
              </a:solidFill>
            </a:endParaRPr>
          </a:p>
        </p:txBody>
      </p:sp>
      <p:sp>
        <p:nvSpPr>
          <p:cNvPr id="3" name="TextBox 2"/>
          <p:cNvSpPr txBox="1"/>
          <p:nvPr/>
        </p:nvSpPr>
        <p:spPr>
          <a:xfrm>
            <a:off x="393700" y="2565400"/>
            <a:ext cx="14089058" cy="2677656"/>
          </a:xfrm>
          <a:prstGeom prst="rect">
            <a:avLst/>
          </a:prstGeom>
          <a:noFill/>
        </p:spPr>
        <p:txBody>
          <a:bodyPr wrap="square" rtlCol="0">
            <a:spAutoFit/>
          </a:bodyPr>
          <a:lstStyle/>
          <a:p>
            <a:pPr marL="457200" indent="-457200"/>
            <a:r>
              <a:rPr lang="en-US" sz="2400" dirty="0" smtClean="0"/>
              <a:t>Consider:</a:t>
            </a:r>
          </a:p>
          <a:p>
            <a:pPr marL="457200" indent="-457200"/>
            <a:r>
              <a:rPr lang="en-US" sz="2400" dirty="0" smtClean="0"/>
              <a:t>	-  The larger conversation in the field:  </a:t>
            </a:r>
          </a:p>
          <a:p>
            <a:pPr marL="457200" indent="-457200"/>
            <a:r>
              <a:rPr lang="en-US" sz="2400" dirty="0" smtClean="0"/>
              <a:t>		What others have said about your topic</a:t>
            </a:r>
          </a:p>
          <a:p>
            <a:pPr marL="457200" indent="-457200"/>
            <a:endParaRPr lang="en-US" sz="2400" dirty="0" smtClean="0"/>
          </a:p>
          <a:p>
            <a:pPr marL="457200" indent="-457200"/>
            <a:r>
              <a:rPr lang="en-US" sz="2400" dirty="0" smtClean="0"/>
              <a:t>	-  The circumstances of your own classroom/school:</a:t>
            </a:r>
          </a:p>
          <a:p>
            <a:pPr marL="457200" indent="-457200"/>
            <a:r>
              <a:rPr lang="en-US" sz="2400" dirty="0" smtClean="0"/>
              <a:t>		Who are your students? Who are you as their teacher?</a:t>
            </a:r>
          </a:p>
          <a:p>
            <a:pPr marL="457200" indent="-457200"/>
            <a:r>
              <a:rPr lang="en-US" sz="2400" dirty="0" smtClean="0"/>
              <a:t>		What are the ethical considerations in your research?</a:t>
            </a: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1371600" y="1752600"/>
          <a:ext cx="7123113" cy="421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2387600" y="317500"/>
            <a:ext cx="6362700" cy="769441"/>
          </a:xfrm>
          <a:prstGeom prst="rect">
            <a:avLst/>
          </a:prstGeom>
          <a:noFill/>
        </p:spPr>
        <p:txBody>
          <a:bodyPr wrap="square" rtlCol="0">
            <a:spAutoFit/>
          </a:bodyPr>
          <a:lstStyle/>
          <a:p>
            <a:r>
              <a:rPr lang="en-US" sz="4400" dirty="0" smtClean="0">
                <a:latin typeface="+mj-lt"/>
              </a:rPr>
              <a:t>How to Get Started with TR</a:t>
            </a:r>
            <a:endParaRPr lang="en-US" sz="4400" dirty="0">
              <a:latin typeface="+mj-lt"/>
            </a:endParaRP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0000FF"/>
                </a:solidFill>
              </a:rPr>
              <a:t>Studying your classroom</a:t>
            </a:r>
            <a:endParaRPr lang="en-US" dirty="0">
              <a:solidFill>
                <a:srgbClr val="0000FF"/>
              </a:solidFill>
            </a:endParaRPr>
          </a:p>
        </p:txBody>
      </p:sp>
      <p:sp>
        <p:nvSpPr>
          <p:cNvPr id="3" name="TextBox 2"/>
          <p:cNvSpPr txBox="1"/>
          <p:nvPr/>
        </p:nvSpPr>
        <p:spPr>
          <a:xfrm>
            <a:off x="1028700" y="2222500"/>
            <a:ext cx="7716325" cy="2677656"/>
          </a:xfrm>
          <a:prstGeom prst="rect">
            <a:avLst/>
          </a:prstGeom>
          <a:noFill/>
        </p:spPr>
        <p:txBody>
          <a:bodyPr wrap="none" rtlCol="0">
            <a:spAutoFit/>
          </a:bodyPr>
          <a:lstStyle/>
          <a:p>
            <a:r>
              <a:rPr lang="en-US" sz="2400" dirty="0" smtClean="0"/>
              <a:t>Collecting data on your question:</a:t>
            </a:r>
          </a:p>
          <a:p>
            <a:r>
              <a:rPr lang="en-US" sz="2400" dirty="0" smtClean="0"/>
              <a:t>	-  Observation notes (TR log or research journal)</a:t>
            </a:r>
          </a:p>
          <a:p>
            <a:r>
              <a:rPr lang="en-US" sz="2400" dirty="0" smtClean="0"/>
              <a:t>	-  Interviews (individual and group; formal and informal)</a:t>
            </a:r>
          </a:p>
          <a:p>
            <a:r>
              <a:rPr lang="en-US" sz="2400" dirty="0" smtClean="0"/>
              <a:t>	-  Surveys/Questionnaires (formal or informal)</a:t>
            </a:r>
          </a:p>
          <a:p>
            <a:r>
              <a:rPr lang="en-US" sz="2400" dirty="0" smtClean="0"/>
              <a:t>	-  Artifacts (student work, lesson or unit plans, memos, etc.)</a:t>
            </a:r>
          </a:p>
          <a:p>
            <a:endParaRPr lang="en-US" sz="2400" dirty="0" smtClean="0"/>
          </a:p>
          <a:p>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1371600" y="1752600"/>
          <a:ext cx="7123113" cy="421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2387600" y="317500"/>
            <a:ext cx="6362700" cy="769441"/>
          </a:xfrm>
          <a:prstGeom prst="rect">
            <a:avLst/>
          </a:prstGeom>
          <a:noFill/>
        </p:spPr>
        <p:txBody>
          <a:bodyPr wrap="square" rtlCol="0">
            <a:spAutoFit/>
          </a:bodyPr>
          <a:lstStyle/>
          <a:p>
            <a:r>
              <a:rPr lang="en-US" sz="4400" dirty="0" smtClean="0">
                <a:latin typeface="+mj-lt"/>
              </a:rPr>
              <a:t>How to get Started with TR</a:t>
            </a:r>
            <a:endParaRPr lang="en-US" sz="4400" dirty="0">
              <a:latin typeface="+mj-lt"/>
            </a:endParaRP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660066"/>
                </a:solidFill>
              </a:rPr>
              <a:t>Analyzing by finding themes</a:t>
            </a:r>
            <a:endParaRPr lang="en-US" dirty="0">
              <a:solidFill>
                <a:srgbClr val="660066"/>
              </a:solidFill>
            </a:endParaRPr>
          </a:p>
        </p:txBody>
      </p:sp>
      <p:sp>
        <p:nvSpPr>
          <p:cNvPr id="3" name="TextBox 2"/>
          <p:cNvSpPr txBox="1"/>
          <p:nvPr/>
        </p:nvSpPr>
        <p:spPr>
          <a:xfrm>
            <a:off x="609600" y="2273300"/>
            <a:ext cx="8663255" cy="2677656"/>
          </a:xfrm>
          <a:prstGeom prst="rect">
            <a:avLst/>
          </a:prstGeom>
          <a:noFill/>
        </p:spPr>
        <p:txBody>
          <a:bodyPr wrap="square" rtlCol="0">
            <a:spAutoFit/>
          </a:bodyPr>
          <a:lstStyle/>
          <a:p>
            <a:pPr marL="342900" indent="-342900">
              <a:buFont typeface="Arial"/>
              <a:buChar char="•"/>
            </a:pPr>
            <a:r>
              <a:rPr lang="en-US" sz="2400" dirty="0" smtClean="0"/>
              <a:t>Reading, re-reading, re-reading your data, searching for </a:t>
            </a:r>
          </a:p>
          <a:p>
            <a:pPr lvl="1">
              <a:buFontTx/>
              <a:buChar char="-"/>
            </a:pPr>
            <a:r>
              <a:rPr lang="en-US" sz="2400" dirty="0" smtClean="0"/>
              <a:t>  Recurring themes</a:t>
            </a:r>
          </a:p>
          <a:p>
            <a:pPr lvl="1">
              <a:buFontTx/>
              <a:buChar char="-"/>
            </a:pPr>
            <a:r>
              <a:rPr lang="en-US" sz="2400" dirty="0" smtClean="0"/>
              <a:t>  Examples that support the themes</a:t>
            </a:r>
          </a:p>
          <a:p>
            <a:pPr lvl="1">
              <a:buFontTx/>
              <a:buChar char="-"/>
            </a:pPr>
            <a:r>
              <a:rPr lang="en-US" sz="2400" dirty="0" smtClean="0"/>
              <a:t>  Moments of disagreement</a:t>
            </a:r>
          </a:p>
          <a:p>
            <a:endParaRPr lang="en-US" sz="2400" dirty="0" smtClean="0"/>
          </a:p>
          <a:p>
            <a:pPr marL="342900" indent="-342900">
              <a:buFont typeface="Arial"/>
              <a:buChar char="•"/>
            </a:pPr>
            <a:r>
              <a:rPr lang="en-US" sz="2400" dirty="0" smtClean="0"/>
              <a:t>Triangulation</a:t>
            </a:r>
          </a:p>
          <a:p>
            <a:pPr>
              <a:buFontTx/>
              <a:buChar char="-"/>
            </a:pP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1371600" y="1752600"/>
          <a:ext cx="7123113" cy="421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2387600" y="317500"/>
            <a:ext cx="6362700" cy="769441"/>
          </a:xfrm>
          <a:prstGeom prst="rect">
            <a:avLst/>
          </a:prstGeom>
          <a:noFill/>
        </p:spPr>
        <p:txBody>
          <a:bodyPr wrap="square" rtlCol="0">
            <a:spAutoFit/>
          </a:bodyPr>
          <a:lstStyle/>
          <a:p>
            <a:r>
              <a:rPr lang="en-US" sz="4400" dirty="0" smtClean="0">
                <a:latin typeface="+mj-lt"/>
              </a:rPr>
              <a:t>How to get Started with TR</a:t>
            </a:r>
            <a:endParaRPr lang="en-US" sz="4400" dirty="0">
              <a:latin typeface="+mj-lt"/>
            </a:endParaRP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rgbClr val="FF6600"/>
                </a:solidFill>
              </a:rPr>
              <a:t>Going public</a:t>
            </a:r>
            <a:endParaRPr lang="en-US" dirty="0">
              <a:solidFill>
                <a:srgbClr val="FF6600"/>
              </a:solidFill>
            </a:endParaRPr>
          </a:p>
        </p:txBody>
      </p:sp>
      <p:sp>
        <p:nvSpPr>
          <p:cNvPr id="4" name="TextBox 3"/>
          <p:cNvSpPr txBox="1"/>
          <p:nvPr/>
        </p:nvSpPr>
        <p:spPr>
          <a:xfrm>
            <a:off x="1130300" y="1828800"/>
            <a:ext cx="8161209" cy="5078313"/>
          </a:xfrm>
          <a:prstGeom prst="rect">
            <a:avLst/>
          </a:prstGeom>
          <a:noFill/>
        </p:spPr>
        <p:txBody>
          <a:bodyPr wrap="square" rtlCol="0">
            <a:spAutoFit/>
          </a:bodyPr>
          <a:lstStyle/>
          <a:p>
            <a:r>
              <a:rPr lang="en-US" sz="2400" dirty="0" smtClean="0"/>
              <a:t>What does it mean to go public?</a:t>
            </a:r>
          </a:p>
          <a:p>
            <a:r>
              <a:rPr lang="en-US" sz="2400" dirty="0" smtClean="0"/>
              <a:t>	Finding a way to implement and share your findings:</a:t>
            </a:r>
          </a:p>
          <a:p>
            <a:pPr lvl="1">
              <a:buFont typeface="Arial"/>
              <a:buChar char="•"/>
            </a:pPr>
            <a:r>
              <a:rPr lang="en-US" sz="2400" dirty="0" smtClean="0"/>
              <a:t>  Making changes in your own classroom</a:t>
            </a:r>
          </a:p>
          <a:p>
            <a:pPr lvl="1">
              <a:buFont typeface="Arial"/>
              <a:buChar char="•"/>
            </a:pPr>
            <a:r>
              <a:rPr lang="en-US" sz="2400" dirty="0" smtClean="0">
                <a:solidFill>
                  <a:srgbClr val="000000"/>
                </a:solidFill>
              </a:rPr>
              <a:t>  Helping others understand what you’ve found</a:t>
            </a:r>
          </a:p>
          <a:p>
            <a:pPr lvl="1">
              <a:buFont typeface="Arial"/>
              <a:buChar char="•"/>
            </a:pPr>
            <a:r>
              <a:rPr lang="en-US" sz="2400" dirty="0" smtClean="0">
                <a:solidFill>
                  <a:srgbClr val="000000"/>
                </a:solidFill>
              </a:rPr>
              <a:t>  Creating a “study of cases</a:t>
            </a:r>
            <a:r>
              <a:rPr lang="en-US" dirty="0" smtClean="0">
                <a:solidFill>
                  <a:srgbClr val="000000"/>
                </a:solidFill>
              </a:rPr>
              <a:t>”</a:t>
            </a:r>
          </a:p>
          <a:p>
            <a:pPr lvl="1">
              <a:buFont typeface="Arial"/>
              <a:buChar char="•"/>
            </a:pPr>
            <a:endParaRPr lang="en-US" dirty="0" smtClean="0">
              <a:solidFill>
                <a:srgbClr val="000000"/>
              </a:solidFill>
            </a:endParaRPr>
          </a:p>
          <a:p>
            <a:r>
              <a:rPr lang="en-US" sz="2400" dirty="0" smtClean="0">
                <a:solidFill>
                  <a:srgbClr val="000000"/>
                </a:solidFill>
              </a:rPr>
              <a:t>Possible genres:</a:t>
            </a:r>
          </a:p>
          <a:p>
            <a:pPr lvl="1">
              <a:buFont typeface="Arial"/>
              <a:buChar char="•"/>
            </a:pPr>
            <a:r>
              <a:rPr lang="en-US" sz="2400" dirty="0" smtClean="0">
                <a:solidFill>
                  <a:srgbClr val="000000"/>
                </a:solidFill>
              </a:rPr>
              <a:t>  Journal article</a:t>
            </a:r>
          </a:p>
          <a:p>
            <a:pPr lvl="1">
              <a:buFont typeface="Arial"/>
              <a:buChar char="•"/>
            </a:pPr>
            <a:r>
              <a:rPr lang="en-US" sz="2400" dirty="0" smtClean="0">
                <a:solidFill>
                  <a:srgbClr val="000000"/>
                </a:solidFill>
              </a:rPr>
              <a:t>  Curriculum guide</a:t>
            </a:r>
          </a:p>
          <a:p>
            <a:pPr lvl="1">
              <a:buFont typeface="Arial"/>
              <a:buChar char="•"/>
            </a:pPr>
            <a:r>
              <a:rPr lang="en-US" sz="2400" dirty="0" smtClean="0">
                <a:solidFill>
                  <a:srgbClr val="000000"/>
                </a:solidFill>
              </a:rPr>
              <a:t>  Professional development workshop</a:t>
            </a:r>
          </a:p>
          <a:p>
            <a:pPr lvl="1">
              <a:buFont typeface="Arial"/>
              <a:buChar char="•"/>
            </a:pPr>
            <a:r>
              <a:rPr lang="en-US" sz="2400" dirty="0" smtClean="0">
                <a:solidFill>
                  <a:srgbClr val="000000"/>
                </a:solidFill>
              </a:rPr>
              <a:t>  Parent guide</a:t>
            </a:r>
          </a:p>
          <a:p>
            <a:pPr lvl="1">
              <a:buFont typeface="Arial"/>
              <a:buChar char="•"/>
            </a:pPr>
            <a:r>
              <a:rPr lang="en-US" sz="2400" dirty="0" smtClean="0">
                <a:solidFill>
                  <a:srgbClr val="000000"/>
                </a:solidFill>
              </a:rPr>
              <a:t>  Presentation at a conference, school board meeting, parent </a:t>
            </a:r>
          </a:p>
          <a:p>
            <a:pPr lvl="1"/>
            <a:r>
              <a:rPr lang="en-US" sz="2400" dirty="0" smtClean="0">
                <a:solidFill>
                  <a:srgbClr val="000000"/>
                </a:solidFill>
              </a:rPr>
              <a:t>		night</a:t>
            </a:r>
          </a:p>
          <a:p>
            <a:pPr lvl="1">
              <a:buFont typeface="Arial"/>
              <a:buChar char="•"/>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3048000"/>
            <a:ext cx="7123113" cy="2082800"/>
          </a:xfrm>
        </p:spPr>
        <p:txBody>
          <a:bodyPr>
            <a:normAutofit fontScale="70000" lnSpcReduction="20000"/>
          </a:bodyPr>
          <a:lstStyle/>
          <a:p>
            <a:r>
              <a:rPr lang="en-US" sz="3429" dirty="0" smtClean="0">
                <a:solidFill>
                  <a:schemeClr val="tx1"/>
                </a:solidFill>
              </a:rPr>
              <a:t>“[an] educational movement, research genre, political and policy critique, challenge to university culture, and lifelong stance on teaching, learning, schooling and educational leadership.”</a:t>
            </a:r>
          </a:p>
          <a:p>
            <a:r>
              <a:rPr lang="en-US" sz="3429" dirty="0" smtClean="0"/>
              <a:t>											</a:t>
            </a:r>
            <a:r>
              <a:rPr lang="en-US" sz="2571" dirty="0" smtClean="0"/>
              <a:t>(Cochran-Smith and Lytle)</a:t>
            </a:r>
          </a:p>
          <a:p>
            <a:endParaRPr lang="en-US" dirty="0"/>
          </a:p>
        </p:txBody>
      </p:sp>
      <p:sp>
        <p:nvSpPr>
          <p:cNvPr id="3" name="Title 2"/>
          <p:cNvSpPr>
            <a:spLocks noGrp="1"/>
          </p:cNvSpPr>
          <p:nvPr>
            <p:ph type="title"/>
          </p:nvPr>
        </p:nvSpPr>
        <p:spPr/>
        <p:txBody>
          <a:bodyPr/>
          <a:lstStyle/>
          <a:p>
            <a:r>
              <a:rPr lang="en-US" dirty="0" smtClean="0"/>
              <a:t>Teacher Research is…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Why Is It So Important Right Now?</a:t>
            </a:r>
            <a:endParaRPr lang="en-US" dirty="0"/>
          </a:p>
        </p:txBody>
      </p:sp>
      <p:sp>
        <p:nvSpPr>
          <p:cNvPr id="5" name="Text Placeholder 4"/>
          <p:cNvSpPr>
            <a:spLocks noGrp="1"/>
          </p:cNvSpPr>
          <p:nvPr>
            <p:ph type="body" idx="2"/>
          </p:nvPr>
        </p:nvSpPr>
        <p:spPr/>
        <p:txBody>
          <a:bodyPr/>
          <a:lstStyle/>
          <a:p>
            <a:r>
              <a:rPr lang="en-US" dirty="0" smtClean="0"/>
              <a:t>According to well-known teacher researchers Elizabeth </a:t>
            </a:r>
            <a:r>
              <a:rPr lang="en-US" dirty="0" err="1" smtClean="0"/>
              <a:t>Chiseri-Strater</a:t>
            </a:r>
            <a:r>
              <a:rPr lang="en-US" dirty="0" smtClean="0"/>
              <a:t> and Bonnie </a:t>
            </a:r>
            <a:r>
              <a:rPr lang="en-US" dirty="0" err="1" smtClean="0"/>
              <a:t>Sunstein</a:t>
            </a:r>
            <a:r>
              <a:rPr lang="en-US" dirty="0" smtClean="0"/>
              <a:t>….</a:t>
            </a:r>
            <a:endParaRPr lang="en-US" dirty="0"/>
          </a:p>
        </p:txBody>
      </p:sp>
      <p:sp>
        <p:nvSpPr>
          <p:cNvPr id="2" name="Text Placeholder 1"/>
          <p:cNvSpPr>
            <a:spLocks noGrp="1"/>
          </p:cNvSpPr>
          <p:nvPr>
            <p:ph sz="quarter" idx="1"/>
          </p:nvPr>
        </p:nvSpPr>
        <p:spPr/>
        <p:txBody>
          <a:bodyPr>
            <a:normAutofit fontScale="32500" lnSpcReduction="20000"/>
          </a:bodyPr>
          <a:lstStyle/>
          <a:p>
            <a:pPr>
              <a:buNone/>
            </a:pPr>
            <a:endParaRPr lang="en-US" sz="6000" dirty="0" smtClean="0"/>
          </a:p>
          <a:p>
            <a:pPr>
              <a:buNone/>
            </a:pPr>
            <a:r>
              <a:rPr lang="en-US" sz="6000" dirty="0" smtClean="0"/>
              <a:t>Our classrooms are under siege.  We feel the flames.  And, as teachers, we’re afraid our students will become the casualties.  We’re bombarded by national educational policies, state assessment mandates, regional curriculum demands, and community competition about competencies and for resources….We need to make our voices speak through the fire and invite the noisy public to listen.</a:t>
            </a:r>
          </a:p>
          <a:p>
            <a:pPr>
              <a:buNone/>
            </a:pPr>
            <a:r>
              <a:rPr lang="en-US" sz="6000" dirty="0" smtClean="0"/>
              <a:t> </a:t>
            </a:r>
          </a:p>
          <a:p>
            <a:pPr>
              <a:buNone/>
            </a:pPr>
            <a:r>
              <a:rPr lang="en-US" sz="6000" dirty="0" smtClean="0"/>
              <a:t>When we speak as teachers informed by our own research, we can control the fires and inform the noisy public about what works in our classroom.  …systematic inquiry is both a form and a method for teacher resistance and teacher agency.</a:t>
            </a:r>
          </a:p>
          <a:p>
            <a:endParaRPr lang="en-US" dirty="0" smtClean="0"/>
          </a:p>
          <a:p>
            <a:pPr>
              <a:buNone/>
            </a:pPr>
            <a:r>
              <a:rPr lang="en-US" dirty="0" smtClean="0"/>
              <a:t>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what is it really?</a:t>
            </a:r>
            <a:endParaRPr lang="en-US" dirty="0"/>
          </a:p>
        </p:txBody>
      </p:sp>
      <p:sp>
        <p:nvSpPr>
          <p:cNvPr id="3" name="Text Placeholder 2"/>
          <p:cNvSpPr>
            <a:spLocks noGrp="1"/>
          </p:cNvSpPr>
          <p:nvPr>
            <p:ph type="body" idx="2"/>
          </p:nvPr>
        </p:nvSpPr>
        <p:spPr/>
        <p:txBody>
          <a:bodyPr/>
          <a:lstStyle/>
          <a:p>
            <a:endParaRPr lang="en-US" dirty="0" smtClean="0"/>
          </a:p>
          <a:p>
            <a:r>
              <a:rPr lang="en-US" dirty="0" smtClean="0"/>
              <a:t>Here’s how one of my favorite teacher researchers (Marion Mohr) describes it…</a:t>
            </a:r>
            <a:endParaRPr lang="en-US" dirty="0"/>
          </a:p>
        </p:txBody>
      </p:sp>
      <p:sp>
        <p:nvSpPr>
          <p:cNvPr id="4" name="Content Placeholder 3"/>
          <p:cNvSpPr>
            <a:spLocks noGrp="1"/>
          </p:cNvSpPr>
          <p:nvPr>
            <p:ph sz="quarter" idx="1"/>
          </p:nvPr>
        </p:nvSpPr>
        <p:spPr/>
        <p:txBody>
          <a:bodyPr>
            <a:normAutofit/>
          </a:bodyPr>
          <a:lstStyle/>
          <a:p>
            <a:pPr>
              <a:buNone/>
            </a:pPr>
            <a:r>
              <a:rPr lang="en-US" sz="2400" dirty="0" smtClean="0"/>
              <a:t>Teacher research is inquiry that is </a:t>
            </a:r>
          </a:p>
          <a:p>
            <a:pPr lvl="1"/>
            <a:r>
              <a:rPr lang="en-US" sz="2400" i="1" dirty="0" smtClean="0"/>
              <a:t>intentional </a:t>
            </a:r>
          </a:p>
          <a:p>
            <a:pPr lvl="1"/>
            <a:r>
              <a:rPr lang="en-US" sz="2400" i="1" dirty="0" smtClean="0"/>
              <a:t>systematic</a:t>
            </a:r>
          </a:p>
          <a:p>
            <a:pPr lvl="1"/>
            <a:r>
              <a:rPr lang="en-US" sz="2400" i="1" dirty="0" smtClean="0"/>
              <a:t> public </a:t>
            </a:r>
          </a:p>
          <a:p>
            <a:pPr lvl="1"/>
            <a:r>
              <a:rPr lang="en-US" sz="2400" i="1" dirty="0" smtClean="0"/>
              <a:t>voluntary </a:t>
            </a:r>
          </a:p>
          <a:p>
            <a:pPr lvl="1"/>
            <a:r>
              <a:rPr lang="en-US" sz="2400" i="1" dirty="0" smtClean="0"/>
              <a:t>ethical </a:t>
            </a:r>
          </a:p>
          <a:p>
            <a:pPr lvl="1"/>
            <a:r>
              <a:rPr lang="en-US" sz="2400" i="1" dirty="0" smtClean="0"/>
              <a:t>contextual</a:t>
            </a: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US" dirty="0" smtClean="0"/>
              <a:t>Belief Structures Underlying TR</a:t>
            </a:r>
            <a:endParaRPr lang="en-US" dirty="0"/>
          </a:p>
        </p:txBody>
      </p:sp>
      <p:sp>
        <p:nvSpPr>
          <p:cNvPr id="15" name="Text Placeholder 14"/>
          <p:cNvSpPr>
            <a:spLocks noGrp="1"/>
          </p:cNvSpPr>
          <p:nvPr>
            <p:ph type="body" idx="2"/>
          </p:nvPr>
        </p:nvSpPr>
        <p:spPr>
          <a:xfrm>
            <a:off x="609600" y="1752600"/>
            <a:ext cx="1752600" cy="4343400"/>
          </a:xfrm>
        </p:spPr>
        <p:txBody>
          <a:bodyPr>
            <a:normAutofit fontScale="92500"/>
          </a:bodyPr>
          <a:lstStyle/>
          <a:p>
            <a:r>
              <a:rPr lang="en-US" dirty="0" smtClean="0"/>
              <a:t> “Big R” Research believes in:</a:t>
            </a:r>
          </a:p>
          <a:p>
            <a:r>
              <a:rPr lang="en-US" dirty="0" smtClean="0"/>
              <a:t>- one truth awaiting discovery</a:t>
            </a:r>
          </a:p>
          <a:p>
            <a:pPr>
              <a:buFontTx/>
              <a:buChar char="-"/>
            </a:pPr>
            <a:r>
              <a:rPr lang="en-US" dirty="0" smtClean="0"/>
              <a:t>- control/experimental groups; stripping away context</a:t>
            </a:r>
          </a:p>
          <a:p>
            <a:pPr>
              <a:buFontTx/>
              <a:buChar char="-"/>
            </a:pPr>
            <a:r>
              <a:rPr lang="en-US" dirty="0" smtClean="0"/>
              <a:t>- </a:t>
            </a:r>
            <a:r>
              <a:rPr lang="en-US" dirty="0" err="1" smtClean="0"/>
              <a:t>generalizable</a:t>
            </a:r>
            <a:r>
              <a:rPr lang="en-US" dirty="0" smtClean="0"/>
              <a:t> to the rest of the world</a:t>
            </a:r>
            <a:endParaRPr lang="en-US" dirty="0"/>
          </a:p>
        </p:txBody>
      </p:sp>
      <p:sp>
        <p:nvSpPr>
          <p:cNvPr id="14" name="Content Placeholder 13"/>
          <p:cNvSpPr>
            <a:spLocks noGrp="1"/>
          </p:cNvSpPr>
          <p:nvPr>
            <p:ph sz="quarter" idx="1"/>
          </p:nvPr>
        </p:nvSpPr>
        <p:spPr/>
        <p:txBody>
          <a:bodyPr/>
          <a:lstStyle/>
          <a:p>
            <a:pPr marL="0" indent="0">
              <a:buNone/>
            </a:pPr>
            <a:endParaRPr lang="en-US" dirty="0"/>
          </a:p>
        </p:txBody>
      </p:sp>
      <p:sp>
        <p:nvSpPr>
          <p:cNvPr id="13" name="Rectangle 12"/>
          <p:cNvSpPr/>
          <p:nvPr/>
        </p:nvSpPr>
        <p:spPr>
          <a:xfrm>
            <a:off x="2871592" y="2166271"/>
            <a:ext cx="5815207" cy="2677656"/>
          </a:xfrm>
          <a:prstGeom prst="rect">
            <a:avLst/>
          </a:prstGeom>
        </p:spPr>
        <p:txBody>
          <a:bodyPr wrap="square">
            <a:spAutoFit/>
          </a:bodyPr>
          <a:lstStyle/>
          <a:p>
            <a:pPr lvl="0">
              <a:buFont typeface="Arial"/>
              <a:buChar char="•"/>
            </a:pPr>
            <a:r>
              <a:rPr lang="en-US" sz="2400" dirty="0" smtClean="0"/>
              <a:t>Emphasis on real questions 	</a:t>
            </a:r>
          </a:p>
          <a:p>
            <a:pPr lvl="0">
              <a:buFont typeface="Arial"/>
              <a:buChar char="•"/>
            </a:pPr>
            <a:endParaRPr lang="en-US" sz="2400" dirty="0" smtClean="0"/>
          </a:p>
          <a:p>
            <a:pPr lvl="0">
              <a:buFont typeface="Arial"/>
              <a:buChar char="•"/>
            </a:pPr>
            <a:r>
              <a:rPr lang="en-US" sz="2400" dirty="0" smtClean="0"/>
              <a:t>Celebration of context</a:t>
            </a:r>
          </a:p>
          <a:p>
            <a:pPr lvl="0">
              <a:buFont typeface="Arial"/>
              <a:buChar char="•"/>
            </a:pPr>
            <a:endParaRPr lang="en-US" sz="2400" dirty="0" smtClean="0"/>
          </a:p>
          <a:p>
            <a:pPr lvl="0">
              <a:buFont typeface="Arial"/>
              <a:buChar char="•"/>
            </a:pPr>
            <a:r>
              <a:rPr lang="en-US" sz="2400" dirty="0" smtClean="0"/>
              <a:t>Belief in collaboration</a:t>
            </a:r>
          </a:p>
          <a:p>
            <a:pPr lvl="0">
              <a:buFont typeface="Arial"/>
              <a:buChar char="•"/>
            </a:pPr>
            <a:endParaRPr lang="en-US" sz="2400" dirty="0" smtClean="0"/>
          </a:p>
          <a:p>
            <a:pPr>
              <a:buFont typeface="Arial"/>
              <a:buChar char="•"/>
            </a:pPr>
            <a:r>
              <a:rPr lang="en-US" sz="2400" dirty="0" smtClean="0"/>
              <a:t>Emphasis on praxis </a:t>
            </a: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1371600" y="1752600"/>
          <a:ext cx="7123113" cy="4216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2387600" y="317500"/>
            <a:ext cx="6362700" cy="769441"/>
          </a:xfrm>
          <a:prstGeom prst="rect">
            <a:avLst/>
          </a:prstGeom>
          <a:noFill/>
        </p:spPr>
        <p:txBody>
          <a:bodyPr wrap="square" rtlCol="0">
            <a:spAutoFit/>
          </a:bodyPr>
          <a:lstStyle/>
          <a:p>
            <a:r>
              <a:rPr lang="en-US" sz="4400" dirty="0" smtClean="0">
                <a:latin typeface="+mj-lt"/>
              </a:rPr>
              <a:t>How to get Started with TR</a:t>
            </a:r>
            <a:endParaRPr lang="en-US" sz="4400" dirty="0">
              <a:latin typeface="+mj-lt"/>
            </a:endParaRP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8153400" cy="1270000"/>
          </a:xfrm>
        </p:spPr>
        <p:txBody>
          <a:bodyPr>
            <a:noAutofit/>
          </a:bodyPr>
          <a:lstStyle/>
          <a:p>
            <a:r>
              <a:rPr lang="en-US" dirty="0" smtClean="0">
                <a:solidFill>
                  <a:srgbClr val="FF6600"/>
                </a:solidFill>
                <a:latin typeface="+mn-lt"/>
              </a:rPr>
              <a:t>Begin with a question:  </a:t>
            </a:r>
            <a:br>
              <a:rPr lang="en-US" dirty="0" smtClean="0">
                <a:solidFill>
                  <a:srgbClr val="FF6600"/>
                </a:solidFill>
                <a:latin typeface="+mn-lt"/>
              </a:rPr>
            </a:br>
            <a:r>
              <a:rPr lang="en-US" dirty="0" smtClean="0">
                <a:solidFill>
                  <a:srgbClr val="FF6600"/>
                </a:solidFill>
                <a:latin typeface="+mn-lt"/>
              </a:rPr>
              <a:t>	a true wondering</a:t>
            </a:r>
            <a:endParaRPr lang="en-US" dirty="0">
              <a:solidFill>
                <a:srgbClr val="FF6600"/>
              </a:solidFill>
              <a:latin typeface="+mn-lt"/>
            </a:endParaRPr>
          </a:p>
        </p:txBody>
      </p:sp>
      <p:graphicFrame>
        <p:nvGraphicFramePr>
          <p:cNvPr id="1085442" name="Object 2"/>
          <p:cNvGraphicFramePr>
            <a:graphicFrameLocks noChangeAspect="1"/>
          </p:cNvGraphicFramePr>
          <p:nvPr/>
        </p:nvGraphicFramePr>
        <p:xfrm>
          <a:off x="901975" y="1730028"/>
          <a:ext cx="7307837" cy="4619546"/>
        </p:xfrm>
        <a:graphic>
          <a:graphicData uri="http://schemas.openxmlformats.org/presentationml/2006/ole">
            <mc:AlternateContent xmlns:mc="http://schemas.openxmlformats.org/markup-compatibility/2006">
              <mc:Choice xmlns:v="urn:schemas-microsoft-com:vml" Requires="v">
                <p:oleObj spid="_x0000_s1085465" name="Document" r:id="rId4" imgW="5486400" imgH="3860800" progId="Word.Document.12">
                  <p:link updateAutomatic="1"/>
                </p:oleObj>
              </mc:Choice>
              <mc:Fallback>
                <p:oleObj name="Document" r:id="rId4" imgW="5486400" imgH="3860800" progId="Word.Document.12">
                  <p:link updateAutomatic="1"/>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1975" y="1730028"/>
                        <a:ext cx="7307837" cy="46195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8153400" cy="1104900"/>
          </a:xfrm>
        </p:spPr>
        <p:txBody>
          <a:bodyPr>
            <a:normAutofit fontScale="90000"/>
          </a:bodyPr>
          <a:lstStyle/>
          <a:p>
            <a:r>
              <a:rPr lang="en-US" dirty="0" smtClean="0"/>
              <a:t>Think about the themes you’ve been 	focusing on, as well!</a:t>
            </a:r>
            <a:endParaRPr lang="en-US" dirty="0"/>
          </a:p>
        </p:txBody>
      </p:sp>
      <p:sp>
        <p:nvSpPr>
          <p:cNvPr id="4" name="Rectangle 3"/>
          <p:cNvSpPr/>
          <p:nvPr/>
        </p:nvSpPr>
        <p:spPr>
          <a:xfrm>
            <a:off x="901700" y="2413338"/>
            <a:ext cx="6464300" cy="4401205"/>
          </a:xfrm>
          <a:prstGeom prst="rect">
            <a:avLst/>
          </a:prstGeom>
        </p:spPr>
        <p:txBody>
          <a:bodyPr wrap="square">
            <a:spAutoFit/>
          </a:bodyPr>
          <a:lstStyle/>
          <a:p>
            <a:r>
              <a:rPr lang="en-US" dirty="0"/>
              <a:t>•</a:t>
            </a:r>
            <a:r>
              <a:rPr lang="en-US" sz="2800" dirty="0"/>
              <a:t>Oral Language</a:t>
            </a:r>
          </a:p>
          <a:p>
            <a:r>
              <a:rPr lang="en-US" sz="2800" dirty="0"/>
              <a:t>•</a:t>
            </a:r>
            <a:r>
              <a:rPr lang="en-US" sz="2800" dirty="0">
                <a:solidFill>
                  <a:srgbClr val="FF0000"/>
                </a:solidFill>
              </a:rPr>
              <a:t>Collaboration</a:t>
            </a:r>
          </a:p>
          <a:p>
            <a:r>
              <a:rPr lang="en-US" sz="2800" dirty="0"/>
              <a:t>•</a:t>
            </a:r>
            <a:r>
              <a:rPr lang="en-US" sz="2800" dirty="0">
                <a:solidFill>
                  <a:srgbClr val="008000"/>
                </a:solidFill>
              </a:rPr>
              <a:t>Integration</a:t>
            </a:r>
          </a:p>
          <a:p>
            <a:r>
              <a:rPr lang="en-US" sz="2800" dirty="0"/>
              <a:t>•</a:t>
            </a:r>
            <a:r>
              <a:rPr lang="en-US" sz="2800" dirty="0">
                <a:solidFill>
                  <a:srgbClr val="3366FF"/>
                </a:solidFill>
              </a:rPr>
              <a:t>Prior Knowledge</a:t>
            </a:r>
          </a:p>
          <a:p>
            <a:r>
              <a:rPr lang="en-US" sz="2800" dirty="0"/>
              <a:t>•</a:t>
            </a:r>
            <a:r>
              <a:rPr lang="en-US" sz="2800" dirty="0">
                <a:solidFill>
                  <a:srgbClr val="800000"/>
                </a:solidFill>
              </a:rPr>
              <a:t>Assessment</a:t>
            </a:r>
          </a:p>
          <a:p>
            <a:r>
              <a:rPr lang="en-US" sz="2800" dirty="0"/>
              <a:t>•</a:t>
            </a:r>
            <a:r>
              <a:rPr lang="en-US" sz="2800" dirty="0">
                <a:solidFill>
                  <a:srgbClr val="FF6600"/>
                </a:solidFill>
              </a:rPr>
              <a:t>Inquiry</a:t>
            </a:r>
          </a:p>
          <a:p>
            <a:r>
              <a:rPr lang="en-US" sz="2800" dirty="0"/>
              <a:t>•</a:t>
            </a:r>
            <a:r>
              <a:rPr lang="en-US" sz="2800" dirty="0">
                <a:solidFill>
                  <a:srgbClr val="660066"/>
                </a:solidFill>
              </a:rPr>
              <a:t>Classroom </a:t>
            </a:r>
            <a:r>
              <a:rPr lang="en-US" sz="2800" dirty="0" smtClean="0">
                <a:solidFill>
                  <a:srgbClr val="660066"/>
                </a:solidFill>
              </a:rPr>
              <a:t>culture</a:t>
            </a:r>
          </a:p>
          <a:p>
            <a:endParaRPr lang="en-US" sz="2800" b="1" dirty="0">
              <a:solidFill>
                <a:srgbClr val="660066"/>
              </a:solidFill>
            </a:endParaRPr>
          </a:p>
          <a:p>
            <a:r>
              <a:rPr lang="en-US" sz="2800" dirty="0" smtClean="0"/>
              <a:t>How do those quick writes connect to one or more of these themes?</a:t>
            </a:r>
            <a:endParaRPr lang="en-US" sz="2800" dirty="0"/>
          </a:p>
        </p:txBody>
      </p:sp>
    </p:spTree>
    <p:extLst>
      <p:ext uri="{BB962C8B-B14F-4D97-AF65-F5344CB8AC3E}">
        <p14:creationId xmlns:p14="http://schemas.microsoft.com/office/powerpoint/2010/main" val="15509190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6600"/>
                </a:solidFill>
              </a:rPr>
              <a:t>Looking more deeply into your questions</a:t>
            </a:r>
            <a:endParaRPr lang="en-US" dirty="0">
              <a:solidFill>
                <a:srgbClr val="FF6600"/>
              </a:solidFill>
            </a:endParaRPr>
          </a:p>
        </p:txBody>
      </p:sp>
      <p:sp>
        <p:nvSpPr>
          <p:cNvPr id="3" name="TextBox 2"/>
          <p:cNvSpPr txBox="1"/>
          <p:nvPr/>
        </p:nvSpPr>
        <p:spPr>
          <a:xfrm>
            <a:off x="1066800" y="2222500"/>
            <a:ext cx="6609551" cy="4154983"/>
          </a:xfrm>
          <a:prstGeom prst="rect">
            <a:avLst/>
          </a:prstGeom>
          <a:noFill/>
        </p:spPr>
        <p:txBody>
          <a:bodyPr wrap="square" rtlCol="0">
            <a:spAutoFit/>
          </a:bodyPr>
          <a:lstStyle/>
          <a:p>
            <a:pPr marL="342900" indent="-342900">
              <a:buFont typeface="Wingdings" charset="2"/>
              <a:buChar char="§"/>
            </a:pPr>
            <a:r>
              <a:rPr lang="en-US" sz="2400" dirty="0" smtClean="0"/>
              <a:t>Look over your notes and pick </a:t>
            </a:r>
            <a:r>
              <a:rPr lang="en-US" sz="2400" dirty="0" smtClean="0">
                <a:solidFill>
                  <a:srgbClr val="FF6600"/>
                </a:solidFill>
              </a:rPr>
              <a:t>one </a:t>
            </a:r>
            <a:r>
              <a:rPr lang="en-US" sz="2400" dirty="0" smtClean="0"/>
              <a:t>question or wondering. You might want to phrase it as</a:t>
            </a:r>
          </a:p>
          <a:p>
            <a:pPr marL="800100" lvl="1" indent="-342900">
              <a:buFont typeface="Arial"/>
              <a:buChar char="•"/>
            </a:pPr>
            <a:r>
              <a:rPr lang="en-US" sz="2400" dirty="0" smtClean="0"/>
              <a:t> “I wonder what happens when….” or</a:t>
            </a:r>
          </a:p>
          <a:p>
            <a:pPr marL="800100" lvl="1" indent="-342900">
              <a:buFont typeface="Arial"/>
              <a:buChar char="•"/>
            </a:pPr>
            <a:r>
              <a:rPr lang="en-US" sz="2400" dirty="0" smtClean="0"/>
              <a:t> “I wonder why…” or </a:t>
            </a:r>
          </a:p>
          <a:p>
            <a:pPr marL="800100" lvl="1" indent="-342900">
              <a:buFont typeface="Arial"/>
              <a:buChar char="•"/>
            </a:pPr>
            <a:r>
              <a:rPr lang="en-US" sz="2400" dirty="0" smtClean="0"/>
              <a:t> “How does…”</a:t>
            </a:r>
          </a:p>
          <a:p>
            <a:pPr lvl="1">
              <a:buFont typeface="Arial"/>
              <a:buChar char="•"/>
            </a:pPr>
            <a:endParaRPr lang="en-US" sz="2400" dirty="0" smtClean="0"/>
          </a:p>
          <a:p>
            <a:pPr marL="342900" indent="-342900">
              <a:buFont typeface="Wingdings" charset="2"/>
              <a:buChar char="§"/>
            </a:pPr>
            <a:r>
              <a:rPr lang="en-US" sz="2400" dirty="0" smtClean="0"/>
              <a:t>Reflect on that wondering:</a:t>
            </a:r>
          </a:p>
          <a:p>
            <a:pPr marL="800100" lvl="1" indent="-342900">
              <a:buFont typeface="Arial"/>
              <a:buChar char="•"/>
            </a:pPr>
            <a:r>
              <a:rPr lang="en-US" sz="2400" dirty="0" smtClean="0"/>
              <a:t> What do I think about the question already?</a:t>
            </a:r>
          </a:p>
          <a:p>
            <a:pPr marL="800100" lvl="1" indent="-342900">
              <a:buFont typeface="Arial"/>
              <a:buChar char="•"/>
            </a:pPr>
            <a:r>
              <a:rPr lang="en-US" sz="2400" dirty="0" smtClean="0"/>
              <a:t> What have my experiences shown me?</a:t>
            </a:r>
          </a:p>
          <a:p>
            <a:pPr marL="800100" lvl="1" indent="-342900">
              <a:buFont typeface="Arial"/>
              <a:buChar char="•"/>
            </a:pPr>
            <a:r>
              <a:rPr lang="en-US" sz="2400" dirty="0" smtClean="0"/>
              <a:t> How does the question fit into larger questions I have about teaching?</a:t>
            </a:r>
          </a:p>
        </p:txBody>
      </p:sp>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Median.thmx</Template>
  <TotalTime>749</TotalTime>
  <Words>1013</Words>
  <Application>Microsoft Macintosh PowerPoint</Application>
  <PresentationFormat>On-screen Show (4:3)</PresentationFormat>
  <Paragraphs>181</Paragraphs>
  <Slides>18</Slides>
  <Notes>10</Notes>
  <HiddenSlides>0</HiddenSlides>
  <MMClips>0</MMClips>
  <ScaleCrop>false</ScaleCrop>
  <HeadingPairs>
    <vt:vector size="6" baseType="variant">
      <vt:variant>
        <vt:lpstr>Theme</vt:lpstr>
      </vt:variant>
      <vt:variant>
        <vt:i4>1</vt:i4>
      </vt:variant>
      <vt:variant>
        <vt:lpstr>Links</vt:lpstr>
      </vt:variant>
      <vt:variant>
        <vt:i4>1</vt:i4>
      </vt:variant>
      <vt:variant>
        <vt:lpstr>Slide Titles</vt:lpstr>
      </vt:variant>
      <vt:variant>
        <vt:i4>18</vt:i4>
      </vt:variant>
    </vt:vector>
  </HeadingPairs>
  <TitlesOfParts>
    <vt:vector size="20" baseType="lpstr">
      <vt:lpstr>Median</vt:lpstr>
      <vt:lpstr>Macintosh HD:Users:user:Documents:Documents:teacher research 08-09:TR Kickoff 09.docx!OLE_LINK1</vt:lpstr>
      <vt:lpstr>What is Teacher Research?   (and Why Do I Care So Passionately About It?)</vt:lpstr>
      <vt:lpstr>Teacher Research is…</vt:lpstr>
      <vt:lpstr>Why Is It So Important Right Now?</vt:lpstr>
      <vt:lpstr>So, what is it really?</vt:lpstr>
      <vt:lpstr>Belief Structures Underlying TR</vt:lpstr>
      <vt:lpstr>PowerPoint Presentation</vt:lpstr>
      <vt:lpstr>Begin with a question:    a true wondering</vt:lpstr>
      <vt:lpstr>Think about the themes you’ve been  focusing on, as well!</vt:lpstr>
      <vt:lpstr>Looking more deeply into your questions</vt:lpstr>
      <vt:lpstr>Looking even more deeply:   Circle of Knowledge</vt:lpstr>
      <vt:lpstr>PowerPoint Presentation</vt:lpstr>
      <vt:lpstr>Understanding the Context</vt:lpstr>
      <vt:lpstr>PowerPoint Presentation</vt:lpstr>
      <vt:lpstr>Studying your classroom</vt:lpstr>
      <vt:lpstr>PowerPoint Presentation</vt:lpstr>
      <vt:lpstr>Analyzing by finding themes</vt:lpstr>
      <vt:lpstr>PowerPoint Presentation</vt:lpstr>
      <vt:lpstr>Going public</vt:lpstr>
    </vt:vector>
  </TitlesOfParts>
  <Company>Eastern Michigan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Teacher Research?   (and Why Do I Care So Passionately About It?)</dc:title>
  <dc:creator>EMU</dc:creator>
  <cp:lastModifiedBy>Melissa Brooks-Yip</cp:lastModifiedBy>
  <cp:revision>24</cp:revision>
  <dcterms:created xsi:type="dcterms:W3CDTF">2011-06-24T14:11:43Z</dcterms:created>
  <dcterms:modified xsi:type="dcterms:W3CDTF">2014-04-29T14:42:25Z</dcterms:modified>
</cp:coreProperties>
</file>