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17"/>
  </p:notesMasterIdLst>
  <p:sldIdLst>
    <p:sldId id="256" r:id="rId2"/>
    <p:sldId id="257" r:id="rId3"/>
    <p:sldId id="258" r:id="rId4"/>
    <p:sldId id="259" r:id="rId5"/>
    <p:sldId id="260" r:id="rId6"/>
    <p:sldId id="261" r:id="rId7"/>
    <p:sldId id="262" r:id="rId8"/>
    <p:sldId id="266" r:id="rId9"/>
    <p:sldId id="263" r:id="rId10"/>
    <p:sldId id="264" r:id="rId11"/>
    <p:sldId id="265" r:id="rId12"/>
    <p:sldId id="267" r:id="rId13"/>
    <p:sldId id="268" r:id="rId14"/>
    <p:sldId id="269" r:id="rId15"/>
    <p:sldId id="270" r:id="rId1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91" d="100"/>
          <a:sy n="91" d="100"/>
        </p:scale>
        <p:origin x="-256" y="-11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viewProps" Target="viewProps.xml"/><Relationship Id="rId21" Type="http://schemas.openxmlformats.org/officeDocument/2006/relationships/theme" Target="theme/theme1.xml"/><Relationship Id="rId22"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notesMaster" Target="notesMasters/notesMaster1.xml"/><Relationship Id="rId18" Type="http://schemas.openxmlformats.org/officeDocument/2006/relationships/printerSettings" Target="printerSettings/printerSettings1.bin"/><Relationship Id="rId19" Type="http://schemas.openxmlformats.org/officeDocument/2006/relationships/presProps" Target="presProp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758000D-7362-D44E-86E9-FD0940F9EABC}" type="datetimeFigureOut">
              <a:rPr lang="en-US" smtClean="0"/>
              <a:t>9/22/14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8534885-E753-AA40-B59B-944703015766}" type="slidenum">
              <a:rPr lang="en-US" smtClean="0"/>
              <a:t>‹#›</a:t>
            </a:fld>
            <a:endParaRPr lang="en-US"/>
          </a:p>
        </p:txBody>
      </p:sp>
    </p:spTree>
    <p:extLst>
      <p:ext uri="{BB962C8B-B14F-4D97-AF65-F5344CB8AC3E}">
        <p14:creationId xmlns:p14="http://schemas.microsoft.com/office/powerpoint/2010/main" val="333747117"/>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8534885-E753-AA40-B59B-944703015766}" type="slidenum">
              <a:rPr lang="en-US" smtClean="0"/>
              <a:t>2</a:t>
            </a:fld>
            <a:endParaRPr lang="en-US"/>
          </a:p>
        </p:txBody>
      </p:sp>
    </p:spTree>
    <p:extLst>
      <p:ext uri="{BB962C8B-B14F-4D97-AF65-F5344CB8AC3E}">
        <p14:creationId xmlns:p14="http://schemas.microsoft.com/office/powerpoint/2010/main" val="407371508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Write for a few minutes on this, answerin</a:t>
            </a:r>
            <a:r>
              <a:rPr lang="en-US" baseline="0" dirty="0" smtClean="0"/>
              <a:t>g each of these questions and revising as needed.</a:t>
            </a:r>
            <a:endParaRPr lang="en-US" dirty="0"/>
          </a:p>
        </p:txBody>
      </p:sp>
      <p:sp>
        <p:nvSpPr>
          <p:cNvPr id="4" name="Slide Number Placeholder 3"/>
          <p:cNvSpPr>
            <a:spLocks noGrp="1"/>
          </p:cNvSpPr>
          <p:nvPr>
            <p:ph type="sldNum" sz="quarter" idx="10"/>
          </p:nvPr>
        </p:nvSpPr>
        <p:spPr/>
        <p:txBody>
          <a:bodyPr/>
          <a:lstStyle/>
          <a:p>
            <a:fld id="{A8534885-E753-AA40-B59B-944703015766}" type="slidenum">
              <a:rPr lang="en-US" smtClean="0"/>
              <a:t>7</a:t>
            </a:fld>
            <a:endParaRPr lang="en-US"/>
          </a:p>
        </p:txBody>
      </p:sp>
    </p:spTree>
    <p:extLst>
      <p:ext uri="{BB962C8B-B14F-4D97-AF65-F5344CB8AC3E}">
        <p14:creationId xmlns:p14="http://schemas.microsoft.com/office/powerpoint/2010/main" val="26247766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4800600" y="4624668"/>
            <a:ext cx="4038600" cy="933450"/>
          </a:xfrm>
        </p:spPr>
        <p:txBody>
          <a:bodyPr>
            <a:normAutofit/>
          </a:bodyPr>
          <a:lstStyle>
            <a:lvl1pPr>
              <a:defRPr sz="2800"/>
            </a:lvl1pPr>
          </a:lstStyle>
          <a:p>
            <a:r>
              <a:rPr lang="en-US" smtClean="0"/>
              <a:t>Click to edit Master title style</a:t>
            </a:r>
            <a:endParaRPr/>
          </a:p>
        </p:txBody>
      </p:sp>
      <p:sp>
        <p:nvSpPr>
          <p:cNvPr id="3" name="Subtitle 2"/>
          <p:cNvSpPr>
            <a:spLocks noGrp="1"/>
          </p:cNvSpPr>
          <p:nvPr>
            <p:ph type="subTitle" idx="1"/>
          </p:nvPr>
        </p:nvSpPr>
        <p:spPr>
          <a:xfrm>
            <a:off x="4800600" y="5562599"/>
            <a:ext cx="4038600" cy="748553"/>
          </a:xfrm>
        </p:spPr>
        <p:txBody>
          <a:bodyPr>
            <a:normAutofit/>
          </a:bodyPr>
          <a:lstStyle>
            <a:lvl1pPr marL="0" indent="0" algn="l">
              <a:spcBef>
                <a:spcPts val="300"/>
              </a:spcBef>
              <a:buNone/>
              <a:defRPr sz="1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a:xfrm>
            <a:off x="4800600" y="6425640"/>
            <a:ext cx="1232647" cy="365125"/>
          </a:xfrm>
        </p:spPr>
        <p:txBody>
          <a:bodyPr/>
          <a:lstStyle>
            <a:lvl1pPr algn="l">
              <a:defRPr/>
            </a:lvl1pPr>
          </a:lstStyle>
          <a:p>
            <a:fld id="{101BC3E8-B0B1-8243-8070-BA5C4944A141}" type="datetimeFigureOut">
              <a:rPr lang="en-US" smtClean="0"/>
              <a:t>9/22/14</a:t>
            </a:fld>
            <a:endParaRPr lang="en-US"/>
          </a:p>
        </p:txBody>
      </p:sp>
      <p:sp>
        <p:nvSpPr>
          <p:cNvPr id="5" name="Footer Placeholder 4"/>
          <p:cNvSpPr>
            <a:spLocks noGrp="1"/>
          </p:cNvSpPr>
          <p:nvPr>
            <p:ph type="ftr" sz="quarter" idx="11"/>
          </p:nvPr>
        </p:nvSpPr>
        <p:spPr>
          <a:xfrm>
            <a:off x="6311153" y="6425640"/>
            <a:ext cx="2617694" cy="365125"/>
          </a:xfrm>
        </p:spPr>
        <p:txBody>
          <a:bodyPr/>
          <a:lstStyle>
            <a:lvl1pPr algn="r">
              <a:defRPr/>
            </a:lvl1pPr>
          </a:lstStyle>
          <a:p>
            <a:endParaRPr lang="en-US"/>
          </a:p>
        </p:txBody>
      </p:sp>
      <p:sp>
        <p:nvSpPr>
          <p:cNvPr id="7" name="Rectangle 6"/>
          <p:cNvSpPr/>
          <p:nvPr/>
        </p:nvSpPr>
        <p:spPr>
          <a:xfrm>
            <a:off x="282575" y="228600"/>
            <a:ext cx="4235450" cy="41879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Rectangle 7"/>
          <p:cNvSpPr/>
          <p:nvPr/>
        </p:nvSpPr>
        <p:spPr>
          <a:xfrm>
            <a:off x="6802438" y="228600"/>
            <a:ext cx="2057400" cy="20391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4624388" y="2377440"/>
            <a:ext cx="2057400" cy="20391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5" name="TextBox 14"/>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
        <p:nvSpPr>
          <p:cNvPr id="11" name="Rectangle 10"/>
          <p:cNvSpPr/>
          <p:nvPr/>
        </p:nvSpPr>
        <p:spPr>
          <a:xfrm>
            <a:off x="4624388" y="228600"/>
            <a:ext cx="2057400" cy="2039112"/>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6802438" y="2377440"/>
            <a:ext cx="2057400" cy="203911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4 Content">
    <p:spTree>
      <p:nvGrpSpPr>
        <p:cNvPr id="1" name=""/>
        <p:cNvGrpSpPr/>
        <p:nvPr/>
      </p:nvGrpSpPr>
      <p:grpSpPr>
        <a:xfrm>
          <a:off x="0" y="0"/>
          <a:ext cx="0" cy="0"/>
          <a:chOff x="0" y="0"/>
          <a:chExt cx="0" cy="0"/>
        </a:xfrm>
      </p:grpSpPr>
      <p:sp>
        <p:nvSpPr>
          <p:cNvPr id="8" name="Rectangle 7"/>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TextBox 9"/>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5" name="Date Placeholder 4"/>
          <p:cNvSpPr>
            <a:spLocks noGrp="1"/>
          </p:cNvSpPr>
          <p:nvPr>
            <p:ph type="dt" sz="half" idx="10"/>
          </p:nvPr>
        </p:nvSpPr>
        <p:spPr/>
        <p:txBody>
          <a:bodyPr/>
          <a:lstStyle/>
          <a:p>
            <a:fld id="{101BC3E8-B0B1-8243-8070-BA5C4944A141}" type="datetimeFigureOut">
              <a:rPr lang="en-US" smtClean="0"/>
              <a:t>9/22/14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9E5BBAE-9331-AF42-B252-494988732EE5}" type="slidenum">
              <a:rPr lang="en-US" smtClean="0"/>
              <a:t>‹#›</a:t>
            </a:fld>
            <a:endParaRPr lang="en-US"/>
          </a:p>
        </p:txBody>
      </p:sp>
      <p:sp>
        <p:nvSpPr>
          <p:cNvPr id="12" name="Content Placeholder 2"/>
          <p:cNvSpPr>
            <a:spLocks noGrp="1"/>
          </p:cNvSpPr>
          <p:nvPr>
            <p:ph sz="half" idx="17"/>
          </p:nvPr>
        </p:nvSpPr>
        <p:spPr>
          <a:xfrm>
            <a:off x="502920" y="1985963"/>
            <a:ext cx="3657413"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4" name="Content Placeholder 2"/>
          <p:cNvSpPr>
            <a:spLocks noGrp="1"/>
          </p:cNvSpPr>
          <p:nvPr>
            <p:ph sz="half" idx="18"/>
          </p:nvPr>
        </p:nvSpPr>
        <p:spPr>
          <a:xfrm>
            <a:off x="502920" y="4164965"/>
            <a:ext cx="3657413"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5" name="Content Placeholder 2"/>
          <p:cNvSpPr>
            <a:spLocks noGrp="1"/>
          </p:cNvSpPr>
          <p:nvPr>
            <p:ph sz="half" idx="1"/>
          </p:nvPr>
        </p:nvSpPr>
        <p:spPr>
          <a:xfrm>
            <a:off x="4410075" y="1985963"/>
            <a:ext cx="3657600"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6" name="Content Placeholder 2"/>
          <p:cNvSpPr>
            <a:spLocks noGrp="1"/>
          </p:cNvSpPr>
          <p:nvPr>
            <p:ph sz="half" idx="16"/>
          </p:nvPr>
        </p:nvSpPr>
        <p:spPr>
          <a:xfrm>
            <a:off x="4410075" y="4169664"/>
            <a:ext cx="3657600"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6" name="Rectangle 5"/>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TextBox 7"/>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101BC3E8-B0B1-8243-8070-BA5C4944A141}" type="datetimeFigureOut">
              <a:rPr lang="en-US" smtClean="0"/>
              <a:t>9/22/14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9E5BBAE-9331-AF42-B252-494988732EE5}" type="slidenum">
              <a:rPr lang="en-US" smtClean="0"/>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
        <p:nvSpPr>
          <p:cNvPr id="5" name="Rectangle 4"/>
          <p:cNvSpPr/>
          <p:nvPr/>
        </p:nvSpPr>
        <p:spPr>
          <a:xfrm>
            <a:off x="8166847" y="282573"/>
            <a:ext cx="685800" cy="3022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Date Placeholder 1"/>
          <p:cNvSpPr>
            <a:spLocks noGrp="1"/>
          </p:cNvSpPr>
          <p:nvPr>
            <p:ph type="dt" sz="half" idx="10"/>
          </p:nvPr>
        </p:nvSpPr>
        <p:spPr/>
        <p:txBody>
          <a:bodyPr/>
          <a:lstStyle/>
          <a:p>
            <a:fld id="{101BC3E8-B0B1-8243-8070-BA5C4944A141}" type="datetimeFigureOut">
              <a:rPr lang="en-US" smtClean="0"/>
              <a:t>9/22/14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9E5BBAE-9331-AF42-B252-494988732EE5}" type="slidenum">
              <a:rPr lang="en-US" smtClean="0"/>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p:nvSpPr>
        <p:spPr>
          <a:xfrm>
            <a:off x="282575" y="228600"/>
            <a:ext cx="3451225" cy="6345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380555" y="2571750"/>
            <a:ext cx="3255264" cy="1162050"/>
          </a:xfrm>
        </p:spPr>
        <p:txBody>
          <a:bodyPr anchor="b">
            <a:normAutofit/>
          </a:bodyPr>
          <a:lstStyle>
            <a:lvl1pPr algn="l">
              <a:defRPr sz="2600" b="0">
                <a:solidFill>
                  <a:schemeClr val="bg1"/>
                </a:solidFill>
              </a:defRPr>
            </a:lvl1pPr>
          </a:lstStyle>
          <a:p>
            <a:r>
              <a:rPr lang="en-US" smtClean="0"/>
              <a:t>Click to edit Master title style</a:t>
            </a:r>
            <a:endParaRPr dirty="0"/>
          </a:p>
        </p:txBody>
      </p:sp>
      <p:sp>
        <p:nvSpPr>
          <p:cNvPr id="3" name="Content Placeholder 2"/>
          <p:cNvSpPr>
            <a:spLocks noGrp="1"/>
          </p:cNvSpPr>
          <p:nvPr>
            <p:ph idx="1"/>
          </p:nvPr>
        </p:nvSpPr>
        <p:spPr>
          <a:xfrm>
            <a:off x="4168775" y="273050"/>
            <a:ext cx="4597399" cy="5853113"/>
          </a:xfrm>
        </p:spPr>
        <p:txBody>
          <a:bodyPr>
            <a:normAutofit/>
          </a:bodyPr>
          <a:lstStyle>
            <a:lvl1pPr>
              <a:defRPr sz="1800"/>
            </a:lvl1pPr>
            <a:lvl2pPr>
              <a:defRPr sz="18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Text Placeholder 3"/>
          <p:cNvSpPr>
            <a:spLocks noGrp="1"/>
          </p:cNvSpPr>
          <p:nvPr>
            <p:ph type="body" sz="half" idx="2"/>
          </p:nvPr>
        </p:nvSpPr>
        <p:spPr>
          <a:xfrm>
            <a:off x="381093" y="3733800"/>
            <a:ext cx="3255264" cy="2392363"/>
          </a:xfrm>
        </p:spPr>
        <p:txBody>
          <a:bodyPr/>
          <a:lstStyle>
            <a:lvl1pPr marL="0" indent="0">
              <a:spcBef>
                <a:spcPts val="600"/>
              </a:spcBef>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7391399" y="6423585"/>
            <a:ext cx="1537447" cy="365125"/>
          </a:xfrm>
        </p:spPr>
        <p:txBody>
          <a:bodyPr/>
          <a:lstStyle/>
          <a:p>
            <a:fld id="{101BC3E8-B0B1-8243-8070-BA5C4944A141}" type="datetimeFigureOut">
              <a:rPr lang="en-US" smtClean="0"/>
              <a:t>9/22/14</a:t>
            </a:fld>
            <a:endParaRPr lang="en-US"/>
          </a:p>
        </p:txBody>
      </p:sp>
      <p:sp>
        <p:nvSpPr>
          <p:cNvPr id="6" name="Footer Placeholder 5"/>
          <p:cNvSpPr>
            <a:spLocks noGrp="1"/>
          </p:cNvSpPr>
          <p:nvPr>
            <p:ph type="ftr" sz="quarter" idx="11"/>
          </p:nvPr>
        </p:nvSpPr>
        <p:spPr>
          <a:xfrm>
            <a:off x="3859305" y="6423585"/>
            <a:ext cx="3316941" cy="365125"/>
          </a:xfrm>
        </p:spPr>
        <p:txBody>
          <a:bodyPr/>
          <a:lstStyle/>
          <a:p>
            <a:endParaRPr lang="en-US"/>
          </a:p>
        </p:txBody>
      </p:sp>
      <p:sp>
        <p:nvSpPr>
          <p:cNvPr id="9" name="TextBox 8"/>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1" name="Rectangle 10"/>
          <p:cNvSpPr/>
          <p:nvPr/>
        </p:nvSpPr>
        <p:spPr>
          <a:xfrm>
            <a:off x="8166847" y="282573"/>
            <a:ext cx="685800" cy="3022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169404" y="3124200"/>
            <a:ext cx="3898272" cy="871538"/>
          </a:xfrm>
        </p:spPr>
        <p:txBody>
          <a:bodyPr anchor="b">
            <a:normAutofit/>
          </a:bodyPr>
          <a:lstStyle>
            <a:lvl1pPr algn="l">
              <a:defRPr sz="2600" b="0"/>
            </a:lvl1pPr>
          </a:lstStyle>
          <a:p>
            <a:r>
              <a:rPr lang="en-US" smtClean="0"/>
              <a:t>Click to edit Master title style</a:t>
            </a:r>
            <a:endParaRPr/>
          </a:p>
        </p:txBody>
      </p:sp>
      <p:sp>
        <p:nvSpPr>
          <p:cNvPr id="3" name="Picture Placeholder 2"/>
          <p:cNvSpPr>
            <a:spLocks noGrp="1"/>
          </p:cNvSpPr>
          <p:nvPr>
            <p:ph type="pic" idx="1"/>
          </p:nvPr>
        </p:nvSpPr>
        <p:spPr>
          <a:xfrm>
            <a:off x="277906" y="228600"/>
            <a:ext cx="3460658" cy="6345238"/>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4" name="Text Placeholder 3"/>
          <p:cNvSpPr>
            <a:spLocks noGrp="1"/>
          </p:cNvSpPr>
          <p:nvPr>
            <p:ph type="body" sz="half" idx="2"/>
          </p:nvPr>
        </p:nvSpPr>
        <p:spPr>
          <a:xfrm>
            <a:off x="4169404" y="3995737"/>
            <a:ext cx="3898272" cy="2147888"/>
          </a:xfrm>
        </p:spPr>
        <p:txBody>
          <a:bodyPr/>
          <a:lstStyle>
            <a:lvl1pPr marL="0" indent="0">
              <a:spcBef>
                <a:spcPts val="600"/>
              </a:spcBef>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7391399" y="6423585"/>
            <a:ext cx="1537447" cy="365125"/>
          </a:xfrm>
        </p:spPr>
        <p:txBody>
          <a:bodyPr/>
          <a:lstStyle/>
          <a:p>
            <a:fld id="{101BC3E8-B0B1-8243-8070-BA5C4944A141}" type="datetimeFigureOut">
              <a:rPr lang="en-US" smtClean="0"/>
              <a:t>9/22/14</a:t>
            </a:fld>
            <a:endParaRPr lang="en-US"/>
          </a:p>
        </p:txBody>
      </p:sp>
      <p:sp>
        <p:nvSpPr>
          <p:cNvPr id="6" name="Footer Placeholder 5"/>
          <p:cNvSpPr>
            <a:spLocks noGrp="1"/>
          </p:cNvSpPr>
          <p:nvPr>
            <p:ph type="ftr" sz="quarter" idx="11"/>
          </p:nvPr>
        </p:nvSpPr>
        <p:spPr>
          <a:xfrm>
            <a:off x="4191000" y="6423585"/>
            <a:ext cx="3005138" cy="365125"/>
          </a:xfrm>
        </p:spPr>
        <p:txBody>
          <a:bodyPr/>
          <a:lstStyle/>
          <a:p>
            <a:endParaRPr lang="en-US"/>
          </a:p>
        </p:txBody>
      </p:sp>
      <p:sp>
        <p:nvSpPr>
          <p:cNvPr id="7" name="Slide Number Placeholder 6"/>
          <p:cNvSpPr>
            <a:spLocks noGrp="1"/>
          </p:cNvSpPr>
          <p:nvPr>
            <p:ph type="sldNum" sz="quarter" idx="12"/>
          </p:nvPr>
        </p:nvSpPr>
        <p:spPr/>
        <p:txBody>
          <a:bodyPr/>
          <a:lstStyle/>
          <a:p>
            <a:fld id="{89E5BBAE-9331-AF42-B252-494988732EE5}" type="slidenum">
              <a:rPr lang="en-US" smtClean="0"/>
              <a:t>‹#›</a:t>
            </a:fld>
            <a:endParaRPr lang="en-US"/>
          </a:p>
        </p:txBody>
      </p:sp>
      <p:sp>
        <p:nvSpPr>
          <p:cNvPr id="10" name="TextBox 9"/>
          <p:cNvSpPr txBox="1"/>
          <p:nvPr/>
        </p:nvSpPr>
        <p:spPr>
          <a:xfrm>
            <a:off x="3990110" y="3370730"/>
            <a:ext cx="220568" cy="369332"/>
          </a:xfrm>
          <a:prstGeom prst="rect">
            <a:avLst/>
          </a:prstGeom>
          <a:noFill/>
        </p:spPr>
        <p:txBody>
          <a:bodyPr wrap="square" lIns="0" tIns="0" rIns="0" bIns="0" rtlCol="0">
            <a:spAutoFit/>
          </a:bodyPr>
          <a:lstStyle/>
          <a:p>
            <a:r>
              <a:rPr sz="2400" b="1" baseline="0">
                <a:solidFill>
                  <a:schemeClr val="accent1">
                    <a:lumMod val="60000"/>
                    <a:lumOff val="40000"/>
                  </a:schemeClr>
                </a:solidFill>
              </a:rPr>
              <a:t>+ </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picTx" preserve="1">
  <p:cSld name="Picture above Caption">
    <p:spTree>
      <p:nvGrpSpPr>
        <p:cNvPr id="1" name=""/>
        <p:cNvGrpSpPr/>
        <p:nvPr/>
      </p:nvGrpSpPr>
      <p:grpSpPr>
        <a:xfrm>
          <a:off x="0" y="0"/>
          <a:ext cx="0" cy="0"/>
          <a:chOff x="0" y="0"/>
          <a:chExt cx="0" cy="0"/>
        </a:xfrm>
      </p:grpSpPr>
      <p:sp>
        <p:nvSpPr>
          <p:cNvPr id="2" name="Title 1"/>
          <p:cNvSpPr>
            <a:spLocks noGrp="1"/>
          </p:cNvSpPr>
          <p:nvPr>
            <p:ph type="title"/>
          </p:nvPr>
        </p:nvSpPr>
        <p:spPr>
          <a:xfrm>
            <a:off x="506505" y="4424082"/>
            <a:ext cx="6191157" cy="833718"/>
          </a:xfrm>
        </p:spPr>
        <p:txBody>
          <a:bodyPr anchor="b">
            <a:normAutofit/>
          </a:bodyPr>
          <a:lstStyle>
            <a:lvl1pPr algn="l">
              <a:defRPr sz="2600" b="0"/>
            </a:lvl1pPr>
          </a:lstStyle>
          <a:p>
            <a:r>
              <a:rPr lang="en-US" smtClean="0"/>
              <a:t>Click to edit Master title style</a:t>
            </a:r>
            <a:endParaRPr/>
          </a:p>
        </p:txBody>
      </p:sp>
      <p:sp>
        <p:nvSpPr>
          <p:cNvPr id="3" name="Picture Placeholder 2"/>
          <p:cNvSpPr>
            <a:spLocks noGrp="1"/>
          </p:cNvSpPr>
          <p:nvPr>
            <p:ph type="pic" idx="1"/>
          </p:nvPr>
        </p:nvSpPr>
        <p:spPr>
          <a:xfrm>
            <a:off x="277905" y="228600"/>
            <a:ext cx="6378389" cy="418795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4" name="Text Placeholder 3"/>
          <p:cNvSpPr>
            <a:spLocks noGrp="1"/>
          </p:cNvSpPr>
          <p:nvPr>
            <p:ph type="body" sz="half" idx="2"/>
          </p:nvPr>
        </p:nvSpPr>
        <p:spPr>
          <a:xfrm>
            <a:off x="506505" y="5257799"/>
            <a:ext cx="6191157" cy="885825"/>
          </a:xfrm>
        </p:spPr>
        <p:txBody>
          <a:bodyPr/>
          <a:lstStyle>
            <a:lvl1pPr marL="0" indent="0">
              <a:spcBef>
                <a:spcPts val="300"/>
              </a:spcBef>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01BC3E8-B0B1-8243-8070-BA5C4944A141}" type="datetimeFigureOut">
              <a:rPr lang="en-US" smtClean="0"/>
              <a:t>9/22/14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9E5BBAE-9331-AF42-B252-494988732EE5}" type="slidenum">
              <a:rPr lang="en-US" smtClean="0"/>
              <a:t>‹#›</a:t>
            </a:fld>
            <a:endParaRPr lang="en-US"/>
          </a:p>
        </p:txBody>
      </p:sp>
      <p:sp>
        <p:nvSpPr>
          <p:cNvPr id="8" name="Rectangle 7"/>
          <p:cNvSpPr/>
          <p:nvPr/>
        </p:nvSpPr>
        <p:spPr>
          <a:xfrm>
            <a:off x="6802438" y="228600"/>
            <a:ext cx="2057400" cy="20391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 name="Rectangle 8"/>
          <p:cNvSpPr/>
          <p:nvPr/>
        </p:nvSpPr>
        <p:spPr>
          <a:xfrm>
            <a:off x="6802438" y="2377440"/>
            <a:ext cx="2057400" cy="203911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TextBox 9"/>
          <p:cNvSpPr txBox="1"/>
          <p:nvPr/>
        </p:nvSpPr>
        <p:spPr>
          <a:xfrm>
            <a:off x="327212" y="4632792"/>
            <a:ext cx="220568" cy="369332"/>
          </a:xfrm>
          <a:prstGeom prst="rect">
            <a:avLst/>
          </a:prstGeom>
          <a:noFill/>
        </p:spPr>
        <p:txBody>
          <a:bodyPr wrap="square" lIns="0" tIns="0" rIns="0" bIns="0" rtlCol="0">
            <a:spAutoFit/>
          </a:bodyPr>
          <a:lstStyle/>
          <a:p>
            <a:r>
              <a:rPr sz="2400" b="1" baseline="0">
                <a:solidFill>
                  <a:schemeClr val="accent1">
                    <a:lumMod val="60000"/>
                    <a:lumOff val="40000"/>
                  </a:schemeClr>
                </a:solidFill>
              </a:rPr>
              <a:t>+ </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2 Pictures with Caption">
    <p:spTree>
      <p:nvGrpSpPr>
        <p:cNvPr id="1" name=""/>
        <p:cNvGrpSpPr/>
        <p:nvPr/>
      </p:nvGrpSpPr>
      <p:grpSpPr>
        <a:xfrm>
          <a:off x="0" y="0"/>
          <a:ext cx="0" cy="0"/>
          <a:chOff x="0" y="0"/>
          <a:chExt cx="0" cy="0"/>
        </a:xfrm>
      </p:grpSpPr>
      <p:sp>
        <p:nvSpPr>
          <p:cNvPr id="8" name="Rectangle 7"/>
          <p:cNvSpPr/>
          <p:nvPr/>
        </p:nvSpPr>
        <p:spPr>
          <a:xfrm>
            <a:off x="282574" y="228600"/>
            <a:ext cx="6387167" cy="6345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380554" y="2571750"/>
            <a:ext cx="6181611" cy="1162050"/>
          </a:xfrm>
        </p:spPr>
        <p:txBody>
          <a:bodyPr anchor="b">
            <a:normAutofit/>
          </a:bodyPr>
          <a:lstStyle>
            <a:lvl1pPr algn="l">
              <a:defRPr sz="2600" b="0">
                <a:solidFill>
                  <a:schemeClr val="bg1"/>
                </a:solidFill>
              </a:defRPr>
            </a:lvl1pPr>
          </a:lstStyle>
          <a:p>
            <a:r>
              <a:rPr lang="en-US" smtClean="0"/>
              <a:t>Click to edit Master title style</a:t>
            </a:r>
            <a:endParaRPr/>
          </a:p>
        </p:txBody>
      </p:sp>
      <p:sp>
        <p:nvSpPr>
          <p:cNvPr id="4" name="Text Placeholder 3"/>
          <p:cNvSpPr>
            <a:spLocks noGrp="1"/>
          </p:cNvSpPr>
          <p:nvPr>
            <p:ph type="body" sz="half" idx="2"/>
          </p:nvPr>
        </p:nvSpPr>
        <p:spPr>
          <a:xfrm>
            <a:off x="381094" y="3733800"/>
            <a:ext cx="6179566" cy="2392363"/>
          </a:xfrm>
        </p:spPr>
        <p:txBody>
          <a:bodyPr/>
          <a:lstStyle>
            <a:lvl1pPr marL="0" indent="0">
              <a:spcBef>
                <a:spcPts val="600"/>
              </a:spcBef>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5212262" y="6235607"/>
            <a:ext cx="1348398" cy="365125"/>
          </a:xfrm>
        </p:spPr>
        <p:txBody>
          <a:bodyPr/>
          <a:lstStyle>
            <a:lvl1pPr>
              <a:defRPr>
                <a:solidFill>
                  <a:schemeClr val="bg1"/>
                </a:solidFill>
              </a:defRPr>
            </a:lvl1pPr>
          </a:lstStyle>
          <a:p>
            <a:fld id="{101BC3E8-B0B1-8243-8070-BA5C4944A141}" type="datetimeFigureOut">
              <a:rPr lang="en-US" smtClean="0"/>
              <a:t>9/22/14</a:t>
            </a:fld>
            <a:endParaRPr lang="en-US"/>
          </a:p>
        </p:txBody>
      </p:sp>
      <p:sp>
        <p:nvSpPr>
          <p:cNvPr id="6" name="Footer Placeholder 5"/>
          <p:cNvSpPr>
            <a:spLocks noGrp="1"/>
          </p:cNvSpPr>
          <p:nvPr>
            <p:ph type="ftr" sz="quarter" idx="11"/>
          </p:nvPr>
        </p:nvSpPr>
        <p:spPr>
          <a:xfrm>
            <a:off x="381095" y="6235607"/>
            <a:ext cx="4648105" cy="365125"/>
          </a:xfrm>
        </p:spPr>
        <p:txBody>
          <a:bodyPr/>
          <a:lstStyle>
            <a:lvl1pPr>
              <a:defRPr>
                <a:solidFill>
                  <a:schemeClr val="bg1"/>
                </a:solidFill>
              </a:defRPr>
            </a:lvl1pPr>
          </a:lstStyle>
          <a:p>
            <a:endParaRPr lang="en-US"/>
          </a:p>
        </p:txBody>
      </p:sp>
      <p:sp>
        <p:nvSpPr>
          <p:cNvPr id="7" name="Slide Number Placeholder 6"/>
          <p:cNvSpPr>
            <a:spLocks noGrp="1"/>
          </p:cNvSpPr>
          <p:nvPr>
            <p:ph type="sldNum" sz="quarter" idx="12"/>
          </p:nvPr>
        </p:nvSpPr>
        <p:spPr/>
        <p:txBody>
          <a:bodyPr/>
          <a:lstStyle/>
          <a:p>
            <a:fld id="{89E5BBAE-9331-AF42-B252-494988732EE5}" type="slidenum">
              <a:rPr lang="en-US" smtClean="0"/>
              <a:t>‹#›</a:t>
            </a:fld>
            <a:endParaRPr lang="en-US"/>
          </a:p>
        </p:txBody>
      </p:sp>
      <p:sp>
        <p:nvSpPr>
          <p:cNvPr id="9" name="TextBox 8"/>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
        <p:nvSpPr>
          <p:cNvPr id="10" name="Rectangle 9"/>
          <p:cNvSpPr/>
          <p:nvPr/>
        </p:nvSpPr>
        <p:spPr>
          <a:xfrm>
            <a:off x="6802438" y="228600"/>
            <a:ext cx="2057400" cy="20391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Picture Placeholder 12"/>
          <p:cNvSpPr>
            <a:spLocks noGrp="1"/>
          </p:cNvSpPr>
          <p:nvPr>
            <p:ph type="pic" sz="quarter" idx="13"/>
          </p:nvPr>
        </p:nvSpPr>
        <p:spPr>
          <a:xfrm>
            <a:off x="6802438" y="2374940"/>
            <a:ext cx="2057400" cy="2039112"/>
          </a:xfrm>
        </p:spPr>
        <p:txBody>
          <a:bodyPr/>
          <a:lstStyle>
            <a:lvl1pPr>
              <a:buNone/>
              <a:defRPr/>
            </a:lvl1pPr>
          </a:lstStyle>
          <a:p>
            <a:r>
              <a:rPr lang="en-US" smtClean="0"/>
              <a:t>Drag picture to placeholder or click icon to add</a:t>
            </a:r>
            <a:endParaRPr/>
          </a:p>
        </p:txBody>
      </p:sp>
      <p:sp>
        <p:nvSpPr>
          <p:cNvPr id="13" name="Picture Placeholder 12"/>
          <p:cNvSpPr>
            <a:spLocks noGrp="1"/>
          </p:cNvSpPr>
          <p:nvPr>
            <p:ph type="pic" sz="quarter" idx="14"/>
          </p:nvPr>
        </p:nvSpPr>
        <p:spPr>
          <a:xfrm>
            <a:off x="6802438" y="4535424"/>
            <a:ext cx="2057400" cy="2039112"/>
          </a:xfrm>
        </p:spPr>
        <p:txBody>
          <a:bodyPr/>
          <a:lstStyle>
            <a:lvl1pPr>
              <a:buNone/>
              <a:defRPr/>
            </a:lvl1pPr>
          </a:lstStyle>
          <a:p>
            <a:r>
              <a:rPr lang="en-US" smtClean="0"/>
              <a:t>Drag picture to placeholder or click icon to add</a:t>
            </a:r>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3 Pictures with Caption">
    <p:spTree>
      <p:nvGrpSpPr>
        <p:cNvPr id="1" name=""/>
        <p:cNvGrpSpPr/>
        <p:nvPr/>
      </p:nvGrpSpPr>
      <p:grpSpPr>
        <a:xfrm>
          <a:off x="0" y="0"/>
          <a:ext cx="0" cy="0"/>
          <a:chOff x="0" y="0"/>
          <a:chExt cx="0" cy="0"/>
        </a:xfrm>
      </p:grpSpPr>
      <p:sp>
        <p:nvSpPr>
          <p:cNvPr id="8" name="Rectangle 7"/>
          <p:cNvSpPr/>
          <p:nvPr/>
        </p:nvSpPr>
        <p:spPr>
          <a:xfrm>
            <a:off x="282575" y="228600"/>
            <a:ext cx="4235450" cy="6345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380554" y="2571750"/>
            <a:ext cx="4016633" cy="1162050"/>
          </a:xfrm>
        </p:spPr>
        <p:txBody>
          <a:bodyPr anchor="b">
            <a:normAutofit/>
          </a:bodyPr>
          <a:lstStyle>
            <a:lvl1pPr algn="l">
              <a:defRPr sz="2600" b="0">
                <a:solidFill>
                  <a:schemeClr val="bg1"/>
                </a:solidFill>
              </a:defRPr>
            </a:lvl1pPr>
          </a:lstStyle>
          <a:p>
            <a:r>
              <a:rPr lang="en-US" smtClean="0"/>
              <a:t>Click to edit Master title style</a:t>
            </a:r>
            <a:endParaRPr/>
          </a:p>
        </p:txBody>
      </p:sp>
      <p:sp>
        <p:nvSpPr>
          <p:cNvPr id="4" name="Text Placeholder 3"/>
          <p:cNvSpPr>
            <a:spLocks noGrp="1"/>
          </p:cNvSpPr>
          <p:nvPr>
            <p:ph type="body" sz="half" idx="2"/>
          </p:nvPr>
        </p:nvSpPr>
        <p:spPr>
          <a:xfrm>
            <a:off x="381094" y="3733800"/>
            <a:ext cx="4015304" cy="2392363"/>
          </a:xfrm>
        </p:spPr>
        <p:txBody>
          <a:bodyPr/>
          <a:lstStyle>
            <a:lvl1pPr marL="0" indent="0">
              <a:spcBef>
                <a:spcPts val="600"/>
              </a:spcBef>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3048000" y="6235607"/>
            <a:ext cx="1348398" cy="365125"/>
          </a:xfrm>
        </p:spPr>
        <p:txBody>
          <a:bodyPr/>
          <a:lstStyle>
            <a:lvl1pPr>
              <a:defRPr>
                <a:solidFill>
                  <a:schemeClr val="bg1"/>
                </a:solidFill>
              </a:defRPr>
            </a:lvl1pPr>
          </a:lstStyle>
          <a:p>
            <a:fld id="{101BC3E8-B0B1-8243-8070-BA5C4944A141}" type="datetimeFigureOut">
              <a:rPr lang="en-US" smtClean="0"/>
              <a:t>9/22/14</a:t>
            </a:fld>
            <a:endParaRPr lang="en-US"/>
          </a:p>
        </p:txBody>
      </p:sp>
      <p:sp>
        <p:nvSpPr>
          <p:cNvPr id="6" name="Footer Placeholder 5"/>
          <p:cNvSpPr>
            <a:spLocks noGrp="1"/>
          </p:cNvSpPr>
          <p:nvPr>
            <p:ph type="ftr" sz="quarter" idx="11"/>
          </p:nvPr>
        </p:nvSpPr>
        <p:spPr>
          <a:xfrm>
            <a:off x="381095" y="6235607"/>
            <a:ext cx="2590705" cy="365125"/>
          </a:xfrm>
        </p:spPr>
        <p:txBody>
          <a:bodyPr/>
          <a:lstStyle>
            <a:lvl1pPr>
              <a:defRPr>
                <a:solidFill>
                  <a:schemeClr val="bg1"/>
                </a:solidFill>
              </a:defRPr>
            </a:lvl1pPr>
          </a:lstStyle>
          <a:p>
            <a:endParaRPr lang="en-US"/>
          </a:p>
        </p:txBody>
      </p:sp>
      <p:sp>
        <p:nvSpPr>
          <p:cNvPr id="7" name="Slide Number Placeholder 6"/>
          <p:cNvSpPr>
            <a:spLocks noGrp="1"/>
          </p:cNvSpPr>
          <p:nvPr>
            <p:ph type="sldNum" sz="quarter" idx="12"/>
          </p:nvPr>
        </p:nvSpPr>
        <p:spPr/>
        <p:txBody>
          <a:bodyPr/>
          <a:lstStyle/>
          <a:p>
            <a:fld id="{89E5BBAE-9331-AF42-B252-494988732EE5}" type="slidenum">
              <a:rPr lang="en-US" smtClean="0"/>
              <a:t>‹#›</a:t>
            </a:fld>
            <a:endParaRPr lang="en-US"/>
          </a:p>
        </p:txBody>
      </p:sp>
      <p:sp>
        <p:nvSpPr>
          <p:cNvPr id="9" name="TextBox 8"/>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
        <p:nvSpPr>
          <p:cNvPr id="10" name="Rectangle 9"/>
          <p:cNvSpPr/>
          <p:nvPr/>
        </p:nvSpPr>
        <p:spPr>
          <a:xfrm>
            <a:off x="6802438" y="228600"/>
            <a:ext cx="2057400" cy="20391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4624388" y="4534726"/>
            <a:ext cx="2057400" cy="20391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Picture Placeholder 12"/>
          <p:cNvSpPr>
            <a:spLocks noGrp="1"/>
          </p:cNvSpPr>
          <p:nvPr>
            <p:ph type="pic" sz="quarter" idx="13"/>
          </p:nvPr>
        </p:nvSpPr>
        <p:spPr>
          <a:xfrm>
            <a:off x="4624388" y="228600"/>
            <a:ext cx="2057400" cy="2039112"/>
          </a:xfrm>
        </p:spPr>
        <p:txBody>
          <a:bodyPr/>
          <a:lstStyle>
            <a:lvl1pPr>
              <a:buNone/>
              <a:defRPr/>
            </a:lvl1pPr>
          </a:lstStyle>
          <a:p>
            <a:r>
              <a:rPr lang="en-US" smtClean="0"/>
              <a:t>Drag picture to placeholder or click icon to add</a:t>
            </a:r>
            <a:endParaRPr/>
          </a:p>
        </p:txBody>
      </p:sp>
      <p:sp>
        <p:nvSpPr>
          <p:cNvPr id="13" name="Picture Placeholder 12"/>
          <p:cNvSpPr>
            <a:spLocks noGrp="1"/>
          </p:cNvSpPr>
          <p:nvPr>
            <p:ph type="pic" sz="quarter" idx="14"/>
          </p:nvPr>
        </p:nvSpPr>
        <p:spPr>
          <a:xfrm>
            <a:off x="4624388" y="2381663"/>
            <a:ext cx="2057400" cy="2039112"/>
          </a:xfrm>
        </p:spPr>
        <p:txBody>
          <a:bodyPr/>
          <a:lstStyle>
            <a:lvl1pPr>
              <a:buNone/>
              <a:defRPr/>
            </a:lvl1pPr>
          </a:lstStyle>
          <a:p>
            <a:r>
              <a:rPr lang="en-US" smtClean="0"/>
              <a:t>Drag picture to placeholder or click icon to add</a:t>
            </a:r>
            <a:endParaRPr/>
          </a:p>
        </p:txBody>
      </p:sp>
      <p:sp>
        <p:nvSpPr>
          <p:cNvPr id="14" name="Picture Placeholder 12"/>
          <p:cNvSpPr>
            <a:spLocks noGrp="1"/>
          </p:cNvSpPr>
          <p:nvPr>
            <p:ph type="pic" sz="quarter" idx="15"/>
          </p:nvPr>
        </p:nvSpPr>
        <p:spPr>
          <a:xfrm>
            <a:off x="6803136" y="2381662"/>
            <a:ext cx="2057400" cy="4187952"/>
          </a:xfrm>
        </p:spPr>
        <p:txBody>
          <a:bodyPr/>
          <a:lstStyle>
            <a:lvl1pPr>
              <a:buNone/>
              <a:defRPr/>
            </a:lvl1pPr>
          </a:lstStyle>
          <a:p>
            <a:r>
              <a:rPr lang="en-US" smtClean="0"/>
              <a:t>Drag picture to placeholder or click icon to add</a:t>
            </a:r>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3 Pictures with Caption, Alt.">
    <p:spTree>
      <p:nvGrpSpPr>
        <p:cNvPr id="1" name=""/>
        <p:cNvGrpSpPr/>
        <p:nvPr/>
      </p:nvGrpSpPr>
      <p:grpSpPr>
        <a:xfrm>
          <a:off x="0" y="0"/>
          <a:ext cx="0" cy="0"/>
          <a:chOff x="0" y="0"/>
          <a:chExt cx="0" cy="0"/>
        </a:xfrm>
      </p:grpSpPr>
      <p:sp>
        <p:nvSpPr>
          <p:cNvPr id="11" name="Rectangle 10"/>
          <p:cNvSpPr/>
          <p:nvPr/>
        </p:nvSpPr>
        <p:spPr>
          <a:xfrm>
            <a:off x="8166847" y="282573"/>
            <a:ext cx="685800" cy="3022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953000" y="3124200"/>
            <a:ext cx="3108960" cy="871538"/>
          </a:xfrm>
        </p:spPr>
        <p:txBody>
          <a:bodyPr anchor="b">
            <a:normAutofit/>
          </a:bodyPr>
          <a:lstStyle>
            <a:lvl1pPr algn="l">
              <a:defRPr sz="2600" b="0"/>
            </a:lvl1pPr>
          </a:lstStyle>
          <a:p>
            <a:r>
              <a:rPr lang="en-US" smtClean="0"/>
              <a:t>Click to edit Master title style</a:t>
            </a:r>
            <a:endParaRPr/>
          </a:p>
        </p:txBody>
      </p:sp>
      <p:sp>
        <p:nvSpPr>
          <p:cNvPr id="3" name="Picture Placeholder 2"/>
          <p:cNvSpPr>
            <a:spLocks noGrp="1"/>
          </p:cNvSpPr>
          <p:nvPr>
            <p:ph type="pic" idx="1"/>
          </p:nvPr>
        </p:nvSpPr>
        <p:spPr>
          <a:xfrm>
            <a:off x="277905" y="2365248"/>
            <a:ext cx="4240119" cy="418795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4" name="Text Placeholder 3"/>
          <p:cNvSpPr>
            <a:spLocks noGrp="1"/>
          </p:cNvSpPr>
          <p:nvPr>
            <p:ph type="body" sz="half" idx="2"/>
          </p:nvPr>
        </p:nvSpPr>
        <p:spPr>
          <a:xfrm>
            <a:off x="4953000" y="3995737"/>
            <a:ext cx="3108960" cy="2147888"/>
          </a:xfrm>
        </p:spPr>
        <p:txBody>
          <a:bodyPr/>
          <a:lstStyle>
            <a:lvl1pPr marL="0" indent="0">
              <a:spcBef>
                <a:spcPts val="600"/>
              </a:spcBef>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7391399" y="6423585"/>
            <a:ext cx="1537447" cy="365125"/>
          </a:xfrm>
        </p:spPr>
        <p:txBody>
          <a:bodyPr/>
          <a:lstStyle/>
          <a:p>
            <a:fld id="{101BC3E8-B0B1-8243-8070-BA5C4944A141}" type="datetimeFigureOut">
              <a:rPr lang="en-US" smtClean="0"/>
              <a:t>9/22/14</a:t>
            </a:fld>
            <a:endParaRPr lang="en-US"/>
          </a:p>
        </p:txBody>
      </p:sp>
      <p:sp>
        <p:nvSpPr>
          <p:cNvPr id="6" name="Footer Placeholder 5"/>
          <p:cNvSpPr>
            <a:spLocks noGrp="1"/>
          </p:cNvSpPr>
          <p:nvPr>
            <p:ph type="ftr" sz="quarter" idx="11"/>
          </p:nvPr>
        </p:nvSpPr>
        <p:spPr>
          <a:xfrm>
            <a:off x="4191000" y="6423585"/>
            <a:ext cx="3005138" cy="365125"/>
          </a:xfrm>
        </p:spPr>
        <p:txBody>
          <a:bodyPr/>
          <a:lstStyle/>
          <a:p>
            <a:endParaRPr lang="en-US"/>
          </a:p>
        </p:txBody>
      </p:sp>
      <p:sp>
        <p:nvSpPr>
          <p:cNvPr id="7" name="Slide Number Placeholder 6"/>
          <p:cNvSpPr>
            <a:spLocks noGrp="1"/>
          </p:cNvSpPr>
          <p:nvPr>
            <p:ph type="sldNum" sz="quarter" idx="12"/>
          </p:nvPr>
        </p:nvSpPr>
        <p:spPr/>
        <p:txBody>
          <a:bodyPr/>
          <a:lstStyle/>
          <a:p>
            <a:fld id="{89E5BBAE-9331-AF42-B252-494988732EE5}" type="slidenum">
              <a:rPr lang="en-US" smtClean="0"/>
              <a:t>‹#›</a:t>
            </a:fld>
            <a:endParaRPr lang="en-US"/>
          </a:p>
        </p:txBody>
      </p:sp>
      <p:sp>
        <p:nvSpPr>
          <p:cNvPr id="10" name="TextBox 9"/>
          <p:cNvSpPr txBox="1"/>
          <p:nvPr/>
        </p:nvSpPr>
        <p:spPr>
          <a:xfrm>
            <a:off x="4750361" y="3370730"/>
            <a:ext cx="220568" cy="369332"/>
          </a:xfrm>
          <a:prstGeom prst="rect">
            <a:avLst/>
          </a:prstGeom>
          <a:noFill/>
        </p:spPr>
        <p:txBody>
          <a:bodyPr wrap="square" lIns="0" tIns="0" rIns="0" bIns="0" rtlCol="0">
            <a:spAutoFit/>
          </a:bodyPr>
          <a:lstStyle/>
          <a:p>
            <a:r>
              <a:rPr sz="2400" b="1" baseline="0">
                <a:solidFill>
                  <a:schemeClr val="accent1">
                    <a:lumMod val="60000"/>
                    <a:lumOff val="40000"/>
                  </a:schemeClr>
                </a:solidFill>
              </a:rPr>
              <a:t>+ </a:t>
            </a:r>
          </a:p>
        </p:txBody>
      </p:sp>
      <p:sp>
        <p:nvSpPr>
          <p:cNvPr id="14" name="Picture Placeholder 12"/>
          <p:cNvSpPr>
            <a:spLocks noGrp="1"/>
          </p:cNvSpPr>
          <p:nvPr>
            <p:ph type="pic" sz="quarter" idx="13"/>
          </p:nvPr>
        </p:nvSpPr>
        <p:spPr>
          <a:xfrm>
            <a:off x="277905" y="228600"/>
            <a:ext cx="2057400" cy="2039112"/>
          </a:xfrm>
        </p:spPr>
        <p:txBody>
          <a:bodyPr/>
          <a:lstStyle>
            <a:lvl1pPr>
              <a:buNone/>
              <a:defRPr/>
            </a:lvl1pPr>
          </a:lstStyle>
          <a:p>
            <a:r>
              <a:rPr lang="en-US" smtClean="0"/>
              <a:t>Drag picture to placeholder or click icon to add</a:t>
            </a:r>
            <a:endParaRPr/>
          </a:p>
        </p:txBody>
      </p:sp>
      <p:sp>
        <p:nvSpPr>
          <p:cNvPr id="15" name="Picture Placeholder 12"/>
          <p:cNvSpPr>
            <a:spLocks noGrp="1"/>
          </p:cNvSpPr>
          <p:nvPr>
            <p:ph type="pic" sz="quarter" idx="14"/>
          </p:nvPr>
        </p:nvSpPr>
        <p:spPr>
          <a:xfrm>
            <a:off x="2460625" y="228600"/>
            <a:ext cx="2057400" cy="2039112"/>
          </a:xfrm>
        </p:spPr>
        <p:txBody>
          <a:bodyPr/>
          <a:lstStyle>
            <a:lvl1pPr>
              <a:buNone/>
              <a:defRPr/>
            </a:lvl1pPr>
          </a:lstStyle>
          <a:p>
            <a:r>
              <a:rPr lang="en-US" smtClean="0"/>
              <a:t>Drag picture to placeholder or click icon to add</a:t>
            </a:r>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Title and Vertical Text">
    <p:spTree>
      <p:nvGrpSpPr>
        <p:cNvPr id="1" name=""/>
        <p:cNvGrpSpPr/>
        <p:nvPr/>
      </p:nvGrpSpPr>
      <p:grpSpPr>
        <a:xfrm>
          <a:off x="0" y="0"/>
          <a:ext cx="0" cy="0"/>
          <a:chOff x="0" y="0"/>
          <a:chExt cx="0" cy="0"/>
        </a:xfrm>
      </p:grpSpPr>
      <p:sp>
        <p:nvSpPr>
          <p:cNvPr id="7" name="Rectangle 6"/>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 name="TextBox 8"/>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101BC3E8-B0B1-8243-8070-BA5C4944A141}" type="datetimeFigureOut">
              <a:rPr lang="en-US" smtClean="0"/>
              <a:t>9/22/14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9E5BBAE-9331-AF42-B252-494988732EE5}"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7" name="Rectangle 6"/>
          <p:cNvSpPr/>
          <p:nvPr/>
        </p:nvSpPr>
        <p:spPr>
          <a:xfrm>
            <a:off x="8210550" y="282574"/>
            <a:ext cx="642097"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101BC3E8-B0B1-8243-8070-BA5C4944A141}" type="datetimeFigureOut">
              <a:rPr lang="en-US" smtClean="0"/>
              <a:t>9/22/14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9E5BBAE-9331-AF42-B252-494988732EE5}" type="slidenum">
              <a:rPr lang="en-US" smtClean="0"/>
              <a:t>‹#›</a:t>
            </a:fld>
            <a:endParaRPr lang="en-US"/>
          </a:p>
        </p:txBody>
      </p:sp>
      <p:sp>
        <p:nvSpPr>
          <p:cNvPr id="9" name="TextBox 8"/>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10" name="Rectangle 9"/>
          <p:cNvSpPr/>
          <p:nvPr/>
        </p:nvSpPr>
        <p:spPr>
          <a:xfrm>
            <a:off x="8068235" y="282574"/>
            <a:ext cx="91440" cy="1600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Vertical Title and Text">
    <p:spTree>
      <p:nvGrpSpPr>
        <p:cNvPr id="1" name=""/>
        <p:cNvGrpSpPr/>
        <p:nvPr/>
      </p:nvGrpSpPr>
      <p:grpSpPr>
        <a:xfrm>
          <a:off x="0" y="0"/>
          <a:ext cx="0" cy="0"/>
          <a:chOff x="0" y="0"/>
          <a:chExt cx="0" cy="0"/>
        </a:xfrm>
      </p:grpSpPr>
      <p:sp>
        <p:nvSpPr>
          <p:cNvPr id="10" name="Rectangle 9"/>
          <p:cNvSpPr/>
          <p:nvPr/>
        </p:nvSpPr>
        <p:spPr>
          <a:xfrm>
            <a:off x="8166847" y="282573"/>
            <a:ext cx="685800" cy="3022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Vertical Title 1"/>
          <p:cNvSpPr>
            <a:spLocks noGrp="1"/>
          </p:cNvSpPr>
          <p:nvPr>
            <p:ph type="title" orient="vert"/>
          </p:nvPr>
        </p:nvSpPr>
        <p:spPr>
          <a:xfrm>
            <a:off x="7995772" y="954742"/>
            <a:ext cx="681318" cy="5171422"/>
          </a:xfrm>
        </p:spPr>
        <p:txBody>
          <a:bodyPr vert="eaVert" anchor="t" anchorCtr="0"/>
          <a:lstStyle/>
          <a:p>
            <a:r>
              <a:rPr lang="en-US" smtClean="0"/>
              <a:t>Click to edit Master title style</a:t>
            </a:r>
            <a:endParaRPr/>
          </a:p>
        </p:txBody>
      </p:sp>
      <p:sp>
        <p:nvSpPr>
          <p:cNvPr id="3" name="Vertical Text Placeholder 2"/>
          <p:cNvSpPr>
            <a:spLocks noGrp="1"/>
          </p:cNvSpPr>
          <p:nvPr>
            <p:ph type="body" orient="vert" idx="1"/>
          </p:nvPr>
        </p:nvSpPr>
        <p:spPr>
          <a:xfrm>
            <a:off x="457200" y="958756"/>
            <a:ext cx="6858000" cy="5184869"/>
          </a:xfrm>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101BC3E8-B0B1-8243-8070-BA5C4944A141}" type="datetimeFigureOut">
              <a:rPr lang="en-US" smtClean="0"/>
              <a:t>9/22/14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9E5BBAE-9331-AF42-B252-494988732EE5}" type="slidenum">
              <a:rPr lang="en-US" smtClean="0"/>
              <a:t>‹#›</a:t>
            </a:fld>
            <a:endParaRPr lang="en-US"/>
          </a:p>
        </p:txBody>
      </p:sp>
      <p:sp>
        <p:nvSpPr>
          <p:cNvPr id="9" name="TextBox 8"/>
          <p:cNvSpPr txBox="1"/>
          <p:nvPr/>
        </p:nvSpPr>
        <p:spPr>
          <a:xfrm rot="16200000">
            <a:off x="8593111" y="561668"/>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and Content, Alt.">
    <p:spTree>
      <p:nvGrpSpPr>
        <p:cNvPr id="1" name=""/>
        <p:cNvGrpSpPr/>
        <p:nvPr/>
      </p:nvGrpSpPr>
      <p:grpSpPr>
        <a:xfrm>
          <a:off x="0" y="0"/>
          <a:ext cx="0" cy="0"/>
          <a:chOff x="0" y="0"/>
          <a:chExt cx="0" cy="0"/>
        </a:xfrm>
      </p:grpSpPr>
      <p:sp>
        <p:nvSpPr>
          <p:cNvPr id="7" name="Rectangle 6"/>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98474" y="134471"/>
            <a:ext cx="7556313" cy="995082"/>
          </a:xfrm>
        </p:spPr>
        <p:txBody>
          <a:bodyPr anchor="b" anchorCtr="0"/>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101BC3E8-B0B1-8243-8070-BA5C4944A141}" type="datetimeFigureOut">
              <a:rPr lang="en-US" smtClean="0"/>
              <a:t>9/22/14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9E5BBAE-9331-AF42-B252-494988732EE5}" type="slidenum">
              <a:rPr lang="en-US" smtClean="0"/>
              <a:t>‹#›</a:t>
            </a:fld>
            <a:endParaRPr lang="en-US"/>
          </a:p>
        </p:txBody>
      </p:sp>
      <p:sp>
        <p:nvSpPr>
          <p:cNvPr id="9" name="TextBox 8"/>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10" name="Text Placeholder 3"/>
          <p:cNvSpPr>
            <a:spLocks noGrp="1"/>
          </p:cNvSpPr>
          <p:nvPr>
            <p:ph type="body" sz="half" idx="2"/>
          </p:nvPr>
        </p:nvSpPr>
        <p:spPr>
          <a:xfrm>
            <a:off x="498518" y="1129553"/>
            <a:ext cx="7558960" cy="774700"/>
          </a:xfrm>
        </p:spPr>
        <p:txBody>
          <a:bodyPr vert="horz" lIns="91440" tIns="45720" rIns="91440" bIns="45720" rtlCol="0" anchor="t" anchorCtr="0">
            <a:noAutofit/>
          </a:bodyPr>
          <a:lstStyle>
            <a:lvl1pPr marL="0" indent="0">
              <a:buNone/>
              <a:defRPr kumimoji="0" sz="2400" b="0" i="0" u="none" strike="noStrike" kern="1200" cap="none" spc="0" normalizeH="0" baseline="0">
                <a:ln>
                  <a:noFill/>
                </a:ln>
                <a:solidFill>
                  <a:schemeClr val="accent3"/>
                </a:solidFill>
                <a:effectLst/>
                <a:uLnTx/>
                <a:uFillTx/>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itle Slide with 2 Pictures">
    <p:spTree>
      <p:nvGrpSpPr>
        <p:cNvPr id="1" name=""/>
        <p:cNvGrpSpPr/>
        <p:nvPr/>
      </p:nvGrpSpPr>
      <p:grpSpPr>
        <a:xfrm>
          <a:off x="0" y="0"/>
          <a:ext cx="0" cy="0"/>
          <a:chOff x="0" y="0"/>
          <a:chExt cx="0" cy="0"/>
        </a:xfrm>
      </p:grpSpPr>
      <p:sp>
        <p:nvSpPr>
          <p:cNvPr id="2" name="Title 1"/>
          <p:cNvSpPr>
            <a:spLocks noGrp="1"/>
          </p:cNvSpPr>
          <p:nvPr>
            <p:ph type="ctrTitle"/>
          </p:nvPr>
        </p:nvSpPr>
        <p:spPr>
          <a:xfrm>
            <a:off x="4800600" y="4624668"/>
            <a:ext cx="4038600" cy="933450"/>
          </a:xfrm>
        </p:spPr>
        <p:txBody>
          <a:bodyPr>
            <a:normAutofit/>
          </a:bodyPr>
          <a:lstStyle>
            <a:lvl1pPr>
              <a:defRPr sz="2800"/>
            </a:lvl1pPr>
          </a:lstStyle>
          <a:p>
            <a:r>
              <a:rPr lang="en-US" smtClean="0"/>
              <a:t>Click to edit Master title style</a:t>
            </a:r>
            <a:endParaRPr/>
          </a:p>
        </p:txBody>
      </p:sp>
      <p:sp>
        <p:nvSpPr>
          <p:cNvPr id="3" name="Subtitle 2"/>
          <p:cNvSpPr>
            <a:spLocks noGrp="1"/>
          </p:cNvSpPr>
          <p:nvPr>
            <p:ph type="subTitle" idx="1"/>
          </p:nvPr>
        </p:nvSpPr>
        <p:spPr>
          <a:xfrm>
            <a:off x="4800600" y="5562599"/>
            <a:ext cx="4038600" cy="748553"/>
          </a:xfrm>
        </p:spPr>
        <p:txBody>
          <a:bodyPr>
            <a:normAutofit/>
          </a:bodyPr>
          <a:lstStyle>
            <a:lvl1pPr marL="0" indent="0" algn="l">
              <a:spcBef>
                <a:spcPts val="300"/>
              </a:spcBef>
              <a:buNone/>
              <a:defRPr sz="1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4" name="Date Placeholder 3"/>
          <p:cNvSpPr>
            <a:spLocks noGrp="1"/>
          </p:cNvSpPr>
          <p:nvPr>
            <p:ph type="dt" sz="half" idx="10"/>
          </p:nvPr>
        </p:nvSpPr>
        <p:spPr>
          <a:xfrm>
            <a:off x="4800600" y="6425640"/>
            <a:ext cx="1232647" cy="365125"/>
          </a:xfrm>
        </p:spPr>
        <p:txBody>
          <a:bodyPr/>
          <a:lstStyle>
            <a:lvl1pPr algn="l">
              <a:defRPr/>
            </a:lvl1pPr>
          </a:lstStyle>
          <a:p>
            <a:fld id="{101BC3E8-B0B1-8243-8070-BA5C4944A141}" type="datetimeFigureOut">
              <a:rPr lang="en-US" smtClean="0"/>
              <a:t>9/22/14</a:t>
            </a:fld>
            <a:endParaRPr lang="en-US"/>
          </a:p>
        </p:txBody>
      </p:sp>
      <p:sp>
        <p:nvSpPr>
          <p:cNvPr id="5" name="Footer Placeholder 4"/>
          <p:cNvSpPr>
            <a:spLocks noGrp="1"/>
          </p:cNvSpPr>
          <p:nvPr>
            <p:ph type="ftr" sz="quarter" idx="11"/>
          </p:nvPr>
        </p:nvSpPr>
        <p:spPr>
          <a:xfrm>
            <a:off x="6311153" y="6425640"/>
            <a:ext cx="2617694" cy="365125"/>
          </a:xfrm>
        </p:spPr>
        <p:txBody>
          <a:bodyPr/>
          <a:lstStyle>
            <a:lvl1pPr algn="r">
              <a:defRPr/>
            </a:lvl1pPr>
          </a:lstStyle>
          <a:p>
            <a:endParaRPr lang="en-US"/>
          </a:p>
        </p:txBody>
      </p:sp>
      <p:sp>
        <p:nvSpPr>
          <p:cNvPr id="7" name="Rectangle 6"/>
          <p:cNvSpPr/>
          <p:nvPr/>
        </p:nvSpPr>
        <p:spPr>
          <a:xfrm>
            <a:off x="282575" y="228600"/>
            <a:ext cx="4235450" cy="41879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Rectangle 7"/>
          <p:cNvSpPr/>
          <p:nvPr/>
        </p:nvSpPr>
        <p:spPr>
          <a:xfrm>
            <a:off x="6802438" y="228600"/>
            <a:ext cx="2057400" cy="20391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4624388" y="2377440"/>
            <a:ext cx="2057400" cy="20391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3" name="Picture Placeholder 12"/>
          <p:cNvSpPr>
            <a:spLocks noGrp="1"/>
          </p:cNvSpPr>
          <p:nvPr>
            <p:ph type="pic" sz="quarter" idx="12"/>
          </p:nvPr>
        </p:nvSpPr>
        <p:spPr>
          <a:xfrm>
            <a:off x="4624388" y="228600"/>
            <a:ext cx="2057400" cy="2039112"/>
          </a:xfrm>
        </p:spPr>
        <p:txBody>
          <a:bodyPr/>
          <a:lstStyle>
            <a:lvl1pPr>
              <a:buNone/>
              <a:defRPr/>
            </a:lvl1pPr>
          </a:lstStyle>
          <a:p>
            <a:r>
              <a:rPr lang="en-US" smtClean="0"/>
              <a:t>Drag picture to placeholder or click icon to add</a:t>
            </a:r>
            <a:endParaRPr/>
          </a:p>
        </p:txBody>
      </p:sp>
      <p:sp>
        <p:nvSpPr>
          <p:cNvPr id="14" name="Picture Placeholder 12"/>
          <p:cNvSpPr>
            <a:spLocks noGrp="1"/>
          </p:cNvSpPr>
          <p:nvPr>
            <p:ph type="pic" sz="quarter" idx="13"/>
          </p:nvPr>
        </p:nvSpPr>
        <p:spPr>
          <a:xfrm>
            <a:off x="6802438" y="2377440"/>
            <a:ext cx="2057400" cy="2039112"/>
          </a:xfrm>
        </p:spPr>
        <p:txBody>
          <a:bodyPr/>
          <a:lstStyle>
            <a:lvl1pPr>
              <a:buNone/>
              <a:defRPr/>
            </a:lvl1pPr>
          </a:lstStyle>
          <a:p>
            <a:r>
              <a:rPr lang="en-US" smtClean="0"/>
              <a:t>Drag picture to placeholder or click icon to add</a:t>
            </a:r>
            <a:endParaRPr/>
          </a:p>
        </p:txBody>
      </p:sp>
      <p:sp>
        <p:nvSpPr>
          <p:cNvPr id="16" name="Text Placeholder 3"/>
          <p:cNvSpPr>
            <a:spLocks noGrp="1"/>
          </p:cNvSpPr>
          <p:nvPr>
            <p:ph type="body" sz="half" idx="2"/>
          </p:nvPr>
        </p:nvSpPr>
        <p:spPr>
          <a:xfrm>
            <a:off x="857250" y="1779494"/>
            <a:ext cx="3086100" cy="2040905"/>
          </a:xfrm>
        </p:spPr>
        <p:txBody>
          <a:bodyPr lIns="45720" tIns="45720" rIns="45720" anchor="t">
            <a:noAutofit/>
          </a:bodyPr>
          <a:lstStyle>
            <a:lvl1pPr marL="0" indent="0" algn="ctr">
              <a:spcBef>
                <a:spcPts val="600"/>
              </a:spcBef>
              <a:buNone/>
              <a:defRPr sz="4600">
                <a:solidFill>
                  <a:schemeClr val="bg1"/>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15" name="TextBox 14"/>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Rectangle 6"/>
          <p:cNvSpPr/>
          <p:nvPr/>
        </p:nvSpPr>
        <p:spPr>
          <a:xfrm>
            <a:off x="658907" y="228600"/>
            <a:ext cx="8200930" cy="6345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2286000" y="3124200"/>
            <a:ext cx="5638800" cy="1362075"/>
          </a:xfrm>
        </p:spPr>
        <p:txBody>
          <a:bodyPr anchor="b" anchorCtr="0">
            <a:normAutofit/>
          </a:bodyPr>
          <a:lstStyle>
            <a:lvl1pPr algn="l">
              <a:defRPr sz="3200" b="0" cap="none" baseline="0">
                <a:solidFill>
                  <a:schemeClr val="bg1"/>
                </a:solidFill>
              </a:defRPr>
            </a:lvl1pPr>
          </a:lstStyle>
          <a:p>
            <a:r>
              <a:rPr lang="en-US" smtClean="0"/>
              <a:t>Click to edit Master title style</a:t>
            </a:r>
            <a:endParaRPr/>
          </a:p>
        </p:txBody>
      </p:sp>
      <p:sp>
        <p:nvSpPr>
          <p:cNvPr id="3" name="Text Placeholder 2"/>
          <p:cNvSpPr>
            <a:spLocks noGrp="1"/>
          </p:cNvSpPr>
          <p:nvPr>
            <p:ph type="body" idx="1"/>
          </p:nvPr>
        </p:nvSpPr>
        <p:spPr>
          <a:xfrm>
            <a:off x="2286000" y="4495800"/>
            <a:ext cx="5638800" cy="1500187"/>
          </a:xfrm>
        </p:spPr>
        <p:txBody>
          <a:bodyPr anchor="t" anchorCtr="0">
            <a:normAutofit/>
          </a:bodyPr>
          <a:lstStyle>
            <a:lvl1pPr marL="0" indent="0">
              <a:spcBef>
                <a:spcPts val="300"/>
              </a:spcBef>
              <a:buNone/>
              <a:defRPr sz="1400" cap="none" baseline="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658906" y="6248774"/>
            <a:ext cx="1474694" cy="365125"/>
          </a:xfrm>
        </p:spPr>
        <p:txBody>
          <a:bodyPr/>
          <a:lstStyle>
            <a:lvl1pPr algn="l">
              <a:defRPr>
                <a:solidFill>
                  <a:schemeClr val="bg1"/>
                </a:solidFill>
              </a:defRPr>
            </a:lvl1pPr>
          </a:lstStyle>
          <a:p>
            <a:fld id="{101BC3E8-B0B1-8243-8070-BA5C4944A141}" type="datetimeFigureOut">
              <a:rPr lang="en-US" smtClean="0"/>
              <a:t>9/22/14</a:t>
            </a:fld>
            <a:endParaRPr lang="en-US"/>
          </a:p>
        </p:txBody>
      </p:sp>
      <p:sp>
        <p:nvSpPr>
          <p:cNvPr id="5" name="Footer Placeholder 4"/>
          <p:cNvSpPr>
            <a:spLocks noGrp="1"/>
          </p:cNvSpPr>
          <p:nvPr>
            <p:ph type="ftr" sz="quarter" idx="11"/>
          </p:nvPr>
        </p:nvSpPr>
        <p:spPr>
          <a:xfrm>
            <a:off x="2286000" y="6248774"/>
            <a:ext cx="5638800" cy="365125"/>
          </a:xfrm>
        </p:spPr>
        <p:txBody>
          <a:bodyPr/>
          <a:lstStyle>
            <a:lvl1pPr>
              <a:defRPr>
                <a:solidFill>
                  <a:schemeClr val="bg1"/>
                </a:solidFill>
              </a:defRPr>
            </a:lvl1pPr>
          </a:lstStyle>
          <a:p>
            <a:endParaRPr lang="en-US"/>
          </a:p>
        </p:txBody>
      </p:sp>
      <p:sp>
        <p:nvSpPr>
          <p:cNvPr id="6" name="Slide Number Placeholder 5"/>
          <p:cNvSpPr>
            <a:spLocks noGrp="1"/>
          </p:cNvSpPr>
          <p:nvPr>
            <p:ph type="sldNum" sz="quarter" idx="12"/>
          </p:nvPr>
        </p:nvSpPr>
        <p:spPr>
          <a:xfrm>
            <a:off x="8305800" y="6248774"/>
            <a:ext cx="554038" cy="365125"/>
          </a:xfrm>
        </p:spPr>
        <p:txBody>
          <a:bodyPr/>
          <a:lstStyle/>
          <a:p>
            <a:fld id="{89E5BBAE-9331-AF42-B252-494988732EE5}" type="slidenum">
              <a:rPr lang="en-US" smtClean="0"/>
              <a:t>‹#›</a:t>
            </a:fld>
            <a:endParaRPr lang="en-US"/>
          </a:p>
        </p:txBody>
      </p:sp>
      <p:sp>
        <p:nvSpPr>
          <p:cNvPr id="8" name="TextBox 7"/>
          <p:cNvSpPr txBox="1"/>
          <p:nvPr/>
        </p:nvSpPr>
        <p:spPr>
          <a:xfrm>
            <a:off x="2003612" y="3110754"/>
            <a:ext cx="260909" cy="615553"/>
          </a:xfrm>
          <a:prstGeom prst="rect">
            <a:avLst/>
          </a:prstGeom>
          <a:noFill/>
        </p:spPr>
        <p:txBody>
          <a:bodyPr wrap="square" lIns="0" tIns="0" rIns="0" bIns="0" rtlCol="0">
            <a:spAutoFit/>
          </a:bodyPr>
          <a:lstStyle/>
          <a:p>
            <a:r>
              <a:rPr sz="4000" b="1">
                <a:solidFill>
                  <a:schemeClr val="accent1">
                    <a:lumMod val="60000"/>
                    <a:lumOff val="40000"/>
                  </a:schemeClr>
                </a:solidFill>
              </a:rPr>
              <a:t>+</a:t>
            </a:r>
          </a:p>
        </p:txBody>
      </p:sp>
      <p:sp>
        <p:nvSpPr>
          <p:cNvPr id="9" name="Rectangle 8"/>
          <p:cNvSpPr/>
          <p:nvPr/>
        </p:nvSpPr>
        <p:spPr>
          <a:xfrm>
            <a:off x="285750" y="228600"/>
            <a:ext cx="212725" cy="634523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11" name="Rectangle 10"/>
          <p:cNvSpPr/>
          <p:nvPr/>
        </p:nvSpPr>
        <p:spPr>
          <a:xfrm>
            <a:off x="8210550" y="282574"/>
            <a:ext cx="642097"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8068235" y="282574"/>
            <a:ext cx="91440" cy="1600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TextBox 9"/>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498518" y="1985963"/>
            <a:ext cx="3657600" cy="41402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Content Placeholder 3"/>
          <p:cNvSpPr>
            <a:spLocks noGrp="1"/>
          </p:cNvSpPr>
          <p:nvPr>
            <p:ph sz="half" idx="2"/>
          </p:nvPr>
        </p:nvSpPr>
        <p:spPr>
          <a:xfrm>
            <a:off x="4399878" y="1985963"/>
            <a:ext cx="3657600" cy="41402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101BC3E8-B0B1-8243-8070-BA5C4944A141}" type="datetimeFigureOut">
              <a:rPr lang="en-US" smtClean="0"/>
              <a:t>9/22/14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9E5BBAE-9331-AF42-B252-494988732EE5}"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10" name="Rectangle 9"/>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TextBox 11"/>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4" name="Content Placeholder 3"/>
          <p:cNvSpPr>
            <a:spLocks noGrp="1"/>
          </p:cNvSpPr>
          <p:nvPr>
            <p:ph sz="half" idx="2"/>
          </p:nvPr>
        </p:nvSpPr>
        <p:spPr>
          <a:xfrm>
            <a:off x="497541" y="2447365"/>
            <a:ext cx="3657600" cy="3678797"/>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6" name="Content Placeholder 5"/>
          <p:cNvSpPr>
            <a:spLocks noGrp="1"/>
          </p:cNvSpPr>
          <p:nvPr>
            <p:ph sz="quarter" idx="4"/>
          </p:nvPr>
        </p:nvSpPr>
        <p:spPr>
          <a:xfrm>
            <a:off x="4399878" y="2447365"/>
            <a:ext cx="3657600" cy="3678797"/>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7" name="Date Placeholder 6"/>
          <p:cNvSpPr>
            <a:spLocks noGrp="1"/>
          </p:cNvSpPr>
          <p:nvPr>
            <p:ph type="dt" sz="half" idx="10"/>
          </p:nvPr>
        </p:nvSpPr>
        <p:spPr/>
        <p:txBody>
          <a:bodyPr/>
          <a:lstStyle/>
          <a:p>
            <a:fld id="{101BC3E8-B0B1-8243-8070-BA5C4944A141}" type="datetimeFigureOut">
              <a:rPr lang="en-US" smtClean="0"/>
              <a:t>9/22/14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9E5BBAE-9331-AF42-B252-494988732EE5}" type="slidenum">
              <a:rPr lang="en-US" smtClean="0"/>
              <a:t>‹#›</a:t>
            </a:fld>
            <a:endParaRPr lang="en-US"/>
          </a:p>
        </p:txBody>
      </p:sp>
      <p:sp>
        <p:nvSpPr>
          <p:cNvPr id="3" name="Text Placeholder 2"/>
          <p:cNvSpPr>
            <a:spLocks noGrp="1"/>
          </p:cNvSpPr>
          <p:nvPr>
            <p:ph type="body" idx="1"/>
          </p:nvPr>
        </p:nvSpPr>
        <p:spPr>
          <a:xfrm>
            <a:off x="497541" y="2070847"/>
            <a:ext cx="3657600" cy="322729"/>
          </a:xfrm>
          <a:prstGeom prst="rect">
            <a:avLst/>
          </a:prstGeom>
          <a:solidFill>
            <a:schemeClr val="accent3"/>
          </a:solidFill>
        </p:spPr>
        <p:txBody>
          <a:bodyPr tIns="0" bIns="0" anchor="ctr" anchorCtr="0">
            <a:noAutofit/>
          </a:bodyPr>
          <a:lstStyle>
            <a:lvl1pPr marL="0" indent="0" algn="ctr">
              <a:spcBef>
                <a:spcPts val="0"/>
              </a:spcBef>
              <a:buNone/>
              <a:defRPr sz="18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399878" y="2070847"/>
            <a:ext cx="3657600" cy="322729"/>
          </a:xfrm>
          <a:prstGeom prst="rect">
            <a:avLst/>
          </a:prstGeom>
          <a:solidFill>
            <a:schemeClr val="accent3">
              <a:lumMod val="60000"/>
              <a:lumOff val="40000"/>
            </a:schemeClr>
          </a:solidFill>
        </p:spPr>
        <p:txBody>
          <a:bodyPr tIns="0" bIns="0" anchor="ctr" anchorCtr="0">
            <a:noAutofit/>
          </a:bodyPr>
          <a:lstStyle>
            <a:lvl1pPr marL="0" indent="0" algn="ctr">
              <a:spcBef>
                <a:spcPts val="0"/>
              </a:spcBef>
              <a:buNone/>
              <a:defRPr sz="18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2 Content, Top and Bottom">
    <p:spTree>
      <p:nvGrpSpPr>
        <p:cNvPr id="1" name=""/>
        <p:cNvGrpSpPr/>
        <p:nvPr/>
      </p:nvGrpSpPr>
      <p:grpSpPr>
        <a:xfrm>
          <a:off x="0" y="0"/>
          <a:ext cx="0" cy="0"/>
          <a:chOff x="0" y="0"/>
          <a:chExt cx="0" cy="0"/>
        </a:xfrm>
      </p:grpSpPr>
      <p:sp>
        <p:nvSpPr>
          <p:cNvPr id="10" name="TextBox 9"/>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498517" y="1985963"/>
            <a:ext cx="7569157"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101BC3E8-B0B1-8243-8070-BA5C4944A141}" type="datetimeFigureOut">
              <a:rPr lang="en-US" smtClean="0"/>
              <a:t>9/22/14</a:t>
            </a:fld>
            <a:endParaRPr lang="en-US"/>
          </a:p>
        </p:txBody>
      </p:sp>
      <p:sp>
        <p:nvSpPr>
          <p:cNvPr id="6" name="Footer Placeholder 5"/>
          <p:cNvSpPr>
            <a:spLocks noGrp="1"/>
          </p:cNvSpPr>
          <p:nvPr>
            <p:ph type="ftr" sz="quarter" idx="11"/>
          </p:nvPr>
        </p:nvSpPr>
        <p:spPr/>
        <p:txBody>
          <a:bodyPr/>
          <a:lstStyle/>
          <a:p>
            <a:endParaRPr lang="en-US"/>
          </a:p>
        </p:txBody>
      </p:sp>
      <p:sp>
        <p:nvSpPr>
          <p:cNvPr id="13" name="Content Placeholder 2"/>
          <p:cNvSpPr>
            <a:spLocks noGrp="1"/>
          </p:cNvSpPr>
          <p:nvPr>
            <p:ph sz="half" idx="14"/>
          </p:nvPr>
        </p:nvSpPr>
        <p:spPr>
          <a:xfrm>
            <a:off x="498517" y="4164965"/>
            <a:ext cx="7569157"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4" name="Rectangle 13"/>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5" name="Slide Number Placeholder 6"/>
          <p:cNvSpPr>
            <a:spLocks noGrp="1"/>
          </p:cNvSpPr>
          <p:nvPr>
            <p:ph type="sldNum" sz="quarter" idx="12"/>
          </p:nvPr>
        </p:nvSpPr>
        <p:spPr>
          <a:xfrm>
            <a:off x="8305800" y="242234"/>
            <a:ext cx="554038" cy="365125"/>
          </a:xfrm>
        </p:spPr>
        <p:txBody>
          <a:bodyPr/>
          <a:lstStyle/>
          <a:p>
            <a:fld id="{89E5BBAE-9331-AF42-B252-494988732EE5}"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3 Content">
    <p:spTree>
      <p:nvGrpSpPr>
        <p:cNvPr id="1" name=""/>
        <p:cNvGrpSpPr/>
        <p:nvPr/>
      </p:nvGrpSpPr>
      <p:grpSpPr>
        <a:xfrm>
          <a:off x="0" y="0"/>
          <a:ext cx="0" cy="0"/>
          <a:chOff x="0" y="0"/>
          <a:chExt cx="0" cy="0"/>
        </a:xfrm>
      </p:grpSpPr>
      <p:sp>
        <p:nvSpPr>
          <p:cNvPr id="8" name="Rectangle 7"/>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TextBox 9"/>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4410075" y="1985963"/>
            <a:ext cx="3657600"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101BC3E8-B0B1-8243-8070-BA5C4944A141}" type="datetimeFigureOut">
              <a:rPr lang="en-US" smtClean="0"/>
              <a:t>9/22/14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9E5BBAE-9331-AF42-B252-494988732EE5}" type="slidenum">
              <a:rPr lang="en-US" smtClean="0"/>
              <a:t>‹#›</a:t>
            </a:fld>
            <a:endParaRPr lang="en-US"/>
          </a:p>
        </p:txBody>
      </p:sp>
      <p:sp>
        <p:nvSpPr>
          <p:cNvPr id="11" name="Content Placeholder 2"/>
          <p:cNvSpPr>
            <a:spLocks noGrp="1"/>
          </p:cNvSpPr>
          <p:nvPr>
            <p:ph sz="half" idx="15"/>
          </p:nvPr>
        </p:nvSpPr>
        <p:spPr>
          <a:xfrm>
            <a:off x="498518" y="1985963"/>
            <a:ext cx="3657600" cy="41402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3" name="Content Placeholder 2"/>
          <p:cNvSpPr>
            <a:spLocks noGrp="1"/>
          </p:cNvSpPr>
          <p:nvPr>
            <p:ph sz="half" idx="16"/>
          </p:nvPr>
        </p:nvSpPr>
        <p:spPr>
          <a:xfrm>
            <a:off x="4410075" y="4169664"/>
            <a:ext cx="3657600"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20" Type="http://schemas.openxmlformats.org/officeDocument/2006/relationships/slideLayout" Target="../slideLayouts/slideLayout20.xml"/><Relationship Id="rId21" Type="http://schemas.openxmlformats.org/officeDocument/2006/relationships/theme" Target="../theme/theme1.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slideLayout" Target="../slideLayouts/slideLayout18.xml"/><Relationship Id="rId19" Type="http://schemas.openxmlformats.org/officeDocument/2006/relationships/slideLayout" Target="../slideLayouts/slideLayout19.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98474" y="484094"/>
            <a:ext cx="7556313" cy="1116106"/>
          </a:xfrm>
          <a:prstGeom prst="rect">
            <a:avLst/>
          </a:prstGeom>
        </p:spPr>
        <p:txBody>
          <a:bodyPr vert="horz" lIns="91440" tIns="45720" rIns="91440" bIns="45720" rtlCol="0" anchor="t" anchorCtr="0">
            <a:noAutofit/>
          </a:bodyPr>
          <a:lstStyle/>
          <a:p>
            <a:r>
              <a:rPr lang="en-US" smtClean="0"/>
              <a:t>Click to edit Master title style</a:t>
            </a:r>
            <a:endParaRPr/>
          </a:p>
        </p:txBody>
      </p:sp>
      <p:sp>
        <p:nvSpPr>
          <p:cNvPr id="3" name="Text Placeholder 2"/>
          <p:cNvSpPr>
            <a:spLocks noGrp="1"/>
          </p:cNvSpPr>
          <p:nvPr>
            <p:ph type="body" idx="1"/>
          </p:nvPr>
        </p:nvSpPr>
        <p:spPr>
          <a:xfrm>
            <a:off x="498474" y="1981200"/>
            <a:ext cx="7556313" cy="4144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2"/>
          </p:nvPr>
        </p:nvSpPr>
        <p:spPr>
          <a:xfrm>
            <a:off x="6795247" y="6423585"/>
            <a:ext cx="2133600" cy="365125"/>
          </a:xfrm>
          <a:prstGeom prst="rect">
            <a:avLst/>
          </a:prstGeom>
        </p:spPr>
        <p:txBody>
          <a:bodyPr vert="horz" lIns="91440" tIns="45720" rIns="91440" bIns="45720" rtlCol="0" anchor="ctr"/>
          <a:lstStyle>
            <a:lvl1pPr algn="r">
              <a:defRPr sz="1100">
                <a:solidFill>
                  <a:schemeClr val="tx1">
                    <a:lumMod val="65000"/>
                    <a:lumOff val="35000"/>
                  </a:schemeClr>
                </a:solidFill>
              </a:defRPr>
            </a:lvl1pPr>
          </a:lstStyle>
          <a:p>
            <a:fld id="{101BC3E8-B0B1-8243-8070-BA5C4944A141}" type="datetimeFigureOut">
              <a:rPr lang="en-US" smtClean="0"/>
              <a:t>9/22/14</a:t>
            </a:fld>
            <a:endParaRPr lang="en-US"/>
          </a:p>
        </p:txBody>
      </p:sp>
      <p:sp>
        <p:nvSpPr>
          <p:cNvPr id="5" name="Footer Placeholder 4"/>
          <p:cNvSpPr>
            <a:spLocks noGrp="1"/>
          </p:cNvSpPr>
          <p:nvPr>
            <p:ph type="ftr" sz="quarter" idx="3"/>
          </p:nvPr>
        </p:nvSpPr>
        <p:spPr>
          <a:xfrm>
            <a:off x="201706" y="6423585"/>
            <a:ext cx="6122894" cy="365125"/>
          </a:xfrm>
          <a:prstGeom prst="rect">
            <a:avLst/>
          </a:prstGeom>
        </p:spPr>
        <p:txBody>
          <a:bodyPr vert="horz" lIns="91440" tIns="45720" rIns="91440" bIns="45720" rtlCol="0" anchor="ctr"/>
          <a:lstStyle>
            <a:lvl1pPr algn="l">
              <a:defRPr sz="1100">
                <a:solidFill>
                  <a:schemeClr val="tx1">
                    <a:lumMod val="65000"/>
                    <a:lumOff val="35000"/>
                  </a:schemeClr>
                </a:solidFill>
              </a:defRPr>
            </a:lvl1pPr>
          </a:lstStyle>
          <a:p>
            <a:endParaRPr lang="en-US"/>
          </a:p>
        </p:txBody>
      </p:sp>
      <p:sp>
        <p:nvSpPr>
          <p:cNvPr id="6" name="Slide Number Placeholder 5"/>
          <p:cNvSpPr>
            <a:spLocks noGrp="1"/>
          </p:cNvSpPr>
          <p:nvPr>
            <p:ph type="sldNum" sz="quarter" idx="4"/>
          </p:nvPr>
        </p:nvSpPr>
        <p:spPr>
          <a:xfrm>
            <a:off x="8305800" y="242234"/>
            <a:ext cx="554038" cy="365125"/>
          </a:xfrm>
          <a:prstGeom prst="rect">
            <a:avLst/>
          </a:prstGeom>
        </p:spPr>
        <p:txBody>
          <a:bodyPr vert="horz" lIns="91440" tIns="45720" rIns="91440" bIns="45720" rtlCol="0" anchor="ctr"/>
          <a:lstStyle>
            <a:lvl1pPr algn="r">
              <a:defRPr sz="1400">
                <a:solidFill>
                  <a:schemeClr val="bg1"/>
                </a:solidFill>
              </a:defRPr>
            </a:lvl1pPr>
          </a:lstStyle>
          <a:p>
            <a:fld id="{89E5BBAE-9331-AF42-B252-494988732EE5}"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Lst>
  <p:txStyles>
    <p:titleStyle>
      <a:lvl1pPr algn="l" defTabSz="914400" rtl="0" eaLnBrk="1" latinLnBrk="0" hangingPunct="1">
        <a:spcBef>
          <a:spcPct val="0"/>
        </a:spcBef>
        <a:buNone/>
        <a:defRPr sz="3600" b="0" kern="1200">
          <a:solidFill>
            <a:schemeClr val="accent1"/>
          </a:solidFill>
          <a:latin typeface="+mj-lt"/>
          <a:ea typeface="+mj-ea"/>
          <a:cs typeface="+mj-cs"/>
        </a:defRPr>
      </a:lvl1pPr>
    </p:titleStyle>
    <p:bodyStyle>
      <a:lvl1pPr marL="228600" indent="-228600" algn="l" defTabSz="914400" rtl="0" eaLnBrk="1" latinLnBrk="0" hangingPunct="1">
        <a:spcBef>
          <a:spcPts val="2000"/>
        </a:spcBef>
        <a:buClr>
          <a:schemeClr val="accent1"/>
        </a:buClr>
        <a:buSzPct val="75000"/>
        <a:buFont typeface="Wingdings" pitchFamily="2" charset="2"/>
        <a:buChar char="n"/>
        <a:defRPr sz="2000" kern="1200">
          <a:solidFill>
            <a:schemeClr val="tx1">
              <a:lumMod val="65000"/>
              <a:lumOff val="35000"/>
            </a:schemeClr>
          </a:solidFill>
          <a:latin typeface="+mn-lt"/>
          <a:ea typeface="+mn-ea"/>
          <a:cs typeface="+mn-cs"/>
        </a:defRPr>
      </a:lvl1pPr>
      <a:lvl2pPr marL="4572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2pPr>
      <a:lvl3pPr marL="6858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3pPr>
      <a:lvl4pPr marL="9144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4pPr>
      <a:lvl5pPr marL="11430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5pPr>
      <a:lvl6pPr marL="1377950"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dirty="0" smtClean="0">
          <a:solidFill>
            <a:schemeClr val="tx1">
              <a:lumMod val="65000"/>
              <a:lumOff val="35000"/>
            </a:schemeClr>
          </a:solidFill>
          <a:latin typeface="+mn-lt"/>
          <a:ea typeface="+mn-ea"/>
          <a:cs typeface="+mn-cs"/>
        </a:defRPr>
      </a:lvl6pPr>
      <a:lvl7pPr marL="1603375" indent="-228600" algn="l" defTabSz="914400" rtl="0" eaLnBrk="1" latinLnBrk="0" hangingPunct="1">
        <a:spcBef>
          <a:spcPct val="20000"/>
        </a:spcBef>
        <a:buClr>
          <a:schemeClr val="accent1"/>
        </a:buClr>
        <a:buSzPct val="75000"/>
        <a:buFont typeface="Wingdings" pitchFamily="2" charset="2"/>
        <a:buChar char=""/>
        <a:defRPr lang="en-US" sz="1800" kern="1200" baseline="0" dirty="0" smtClean="0">
          <a:solidFill>
            <a:schemeClr val="tx1">
              <a:lumMod val="65000"/>
              <a:lumOff val="35000"/>
            </a:schemeClr>
          </a:solidFill>
          <a:latin typeface="+mn-lt"/>
          <a:ea typeface="+mn-ea"/>
          <a:cs typeface="+mn-cs"/>
        </a:defRPr>
      </a:lvl7pPr>
      <a:lvl8pPr marL="1830388"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baseline="0" dirty="0" smtClean="0">
          <a:solidFill>
            <a:schemeClr val="tx1">
              <a:lumMod val="65000"/>
              <a:lumOff val="35000"/>
            </a:schemeClr>
          </a:solidFill>
          <a:latin typeface="+mn-lt"/>
          <a:ea typeface="+mn-ea"/>
          <a:cs typeface="+mn-cs"/>
        </a:defRPr>
      </a:lvl8pPr>
      <a:lvl9pPr marL="2057400" indent="-228600" algn="l" defTabSz="914400" rtl="0" eaLnBrk="1" latinLnBrk="0" hangingPunct="1">
        <a:spcBef>
          <a:spcPct val="20000"/>
        </a:spcBef>
        <a:buClr>
          <a:schemeClr val="accent1"/>
        </a:buClr>
        <a:buSzPct val="75000"/>
        <a:buFont typeface="Wingdings" pitchFamily="2" charset="2"/>
        <a:buChar char=""/>
        <a:defRPr lang="en-US" sz="1800" kern="1200" baseline="0" dirty="0">
          <a:solidFill>
            <a:schemeClr val="tx1">
              <a:lumMod val="65000"/>
              <a:lumOff val="35000"/>
            </a:schemeClr>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smtClean="0"/>
              <a:t>SOEL and Teacher Research</a:t>
            </a:r>
            <a:endParaRPr lang="en-US" dirty="0"/>
          </a:p>
        </p:txBody>
      </p:sp>
      <p:sp>
        <p:nvSpPr>
          <p:cNvPr id="3" name="Subtitle 2"/>
          <p:cNvSpPr>
            <a:spLocks noGrp="1"/>
          </p:cNvSpPr>
          <p:nvPr>
            <p:ph type="subTitle" idx="1"/>
          </p:nvPr>
        </p:nvSpPr>
        <p:spPr/>
        <p:txBody>
          <a:bodyPr/>
          <a:lstStyle/>
          <a:p>
            <a:r>
              <a:rPr lang="en-US" dirty="0" smtClean="0"/>
              <a:t>A quick review and a plan to move forward</a:t>
            </a:r>
            <a:endParaRPr lang="en-US" dirty="0"/>
          </a:p>
        </p:txBody>
      </p:sp>
    </p:spTree>
    <p:extLst>
      <p:ext uri="{BB962C8B-B14F-4D97-AF65-F5344CB8AC3E}">
        <p14:creationId xmlns:p14="http://schemas.microsoft.com/office/powerpoint/2010/main" val="44344609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a:xfrm>
            <a:off x="498474" y="1359648"/>
            <a:ext cx="7556313" cy="4885764"/>
          </a:xfrm>
        </p:spPr>
        <p:txBody>
          <a:bodyPr>
            <a:normAutofit fontScale="70000" lnSpcReduction="20000"/>
          </a:bodyPr>
          <a:lstStyle/>
          <a:p>
            <a:pPr marL="0" indent="0">
              <a:buNone/>
            </a:pPr>
            <a:r>
              <a:rPr lang="en-US" sz="2900" dirty="0" smtClean="0"/>
              <a:t>1/14	Sharing and reflecting on interviews</a:t>
            </a:r>
          </a:p>
          <a:p>
            <a:pPr marL="0" indent="0">
              <a:buNone/>
            </a:pPr>
            <a:r>
              <a:rPr lang="en-US" sz="2900" dirty="0" smtClean="0"/>
              <a:t>	 Introducing tool 4:  Artifact analysis</a:t>
            </a:r>
          </a:p>
          <a:p>
            <a:pPr marL="0" indent="0">
              <a:buNone/>
            </a:pPr>
            <a:r>
              <a:rPr lang="en-US" sz="2900" dirty="0" smtClean="0"/>
              <a:t>2/11	Sharing and reflecting on artifact analysis</a:t>
            </a:r>
          </a:p>
          <a:p>
            <a:pPr marL="0" indent="0">
              <a:buNone/>
            </a:pPr>
            <a:r>
              <a:rPr lang="en-US" sz="2900" dirty="0"/>
              <a:t>	</a:t>
            </a:r>
            <a:r>
              <a:rPr lang="en-US" sz="2900" dirty="0" smtClean="0"/>
              <a:t>Introducing </a:t>
            </a:r>
            <a:r>
              <a:rPr lang="en-US" sz="2900" dirty="0" err="1" smtClean="0"/>
              <a:t>thematizing</a:t>
            </a:r>
            <a:endParaRPr lang="en-US" sz="2900" dirty="0" smtClean="0"/>
          </a:p>
          <a:p>
            <a:pPr marL="0" indent="0">
              <a:buNone/>
            </a:pPr>
            <a:r>
              <a:rPr lang="en-US" sz="2900" dirty="0" smtClean="0"/>
              <a:t>3/11	Discussing themes and findings</a:t>
            </a:r>
          </a:p>
          <a:p>
            <a:pPr marL="0" indent="0">
              <a:buNone/>
            </a:pPr>
            <a:r>
              <a:rPr lang="en-US" sz="2900" dirty="0" smtClean="0"/>
              <a:t>4/1	Discussing themes and findings</a:t>
            </a:r>
          </a:p>
          <a:p>
            <a:pPr marL="0" indent="0">
              <a:buNone/>
            </a:pPr>
            <a:r>
              <a:rPr lang="en-US" sz="2900" dirty="0"/>
              <a:t>	</a:t>
            </a:r>
            <a:r>
              <a:rPr lang="en-US" sz="2900" dirty="0" smtClean="0"/>
              <a:t>What can you do with TR?</a:t>
            </a:r>
          </a:p>
          <a:p>
            <a:pPr marL="0" indent="0">
              <a:buNone/>
            </a:pPr>
            <a:r>
              <a:rPr lang="en-US" sz="2900" dirty="0" smtClean="0"/>
              <a:t>5/13	What comes next?  What do you do with your research?</a:t>
            </a:r>
          </a:p>
          <a:p>
            <a:pPr marL="0" indent="0">
              <a:buNone/>
            </a:pPr>
            <a:endParaRPr lang="en-US" dirty="0" smtClean="0"/>
          </a:p>
          <a:p>
            <a:pPr marL="0" indent="0">
              <a:buNone/>
            </a:pPr>
            <a:r>
              <a:rPr lang="en-US" dirty="0"/>
              <a:t>		</a:t>
            </a:r>
            <a:r>
              <a:rPr lang="en-US" dirty="0" smtClean="0"/>
              <a:t>	</a:t>
            </a:r>
            <a:endParaRPr lang="en-US" dirty="0"/>
          </a:p>
        </p:txBody>
      </p:sp>
    </p:spTree>
    <p:extLst>
      <p:ext uri="{BB962C8B-B14F-4D97-AF65-F5344CB8AC3E}">
        <p14:creationId xmlns:p14="http://schemas.microsoft.com/office/powerpoint/2010/main" val="86132809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Tool:  Observational Journals</a:t>
            </a:r>
            <a:endParaRPr lang="en-US" dirty="0"/>
          </a:p>
        </p:txBody>
      </p:sp>
      <p:sp>
        <p:nvSpPr>
          <p:cNvPr id="3" name="Content Placeholder 2"/>
          <p:cNvSpPr>
            <a:spLocks noGrp="1"/>
          </p:cNvSpPr>
          <p:nvPr>
            <p:ph idx="1"/>
          </p:nvPr>
        </p:nvSpPr>
        <p:spPr/>
        <p:txBody>
          <a:bodyPr/>
          <a:lstStyle/>
          <a:p>
            <a:pPr marL="0" indent="0">
              <a:buNone/>
            </a:pPr>
            <a:r>
              <a:rPr lang="en-US" b="1" dirty="0" smtClean="0"/>
              <a:t>Goal</a:t>
            </a:r>
            <a:r>
              <a:rPr lang="en-US" dirty="0" smtClean="0"/>
              <a:t>:  to record snippets of conversation, events, assignments, atmosphere, what students are doing, what you are doing.</a:t>
            </a:r>
          </a:p>
          <a:p>
            <a:pPr marL="0" indent="0">
              <a:buNone/>
            </a:pPr>
            <a:r>
              <a:rPr lang="en-US" b="1" dirty="0" smtClean="0"/>
              <a:t>Why  journals are so important</a:t>
            </a:r>
            <a:r>
              <a:rPr lang="en-US" b="1" dirty="0"/>
              <a:t>:</a:t>
            </a:r>
            <a:r>
              <a:rPr lang="en-US" dirty="0" smtClean="0"/>
              <a:t>  Journals reflect your thinking at the time, record what happened on a given day (even when you might forget), capture atmosphere and interactions.</a:t>
            </a:r>
          </a:p>
          <a:p>
            <a:pPr marL="0" indent="0">
              <a:buNone/>
            </a:pPr>
            <a:r>
              <a:rPr lang="en-US" b="1" dirty="0" smtClean="0"/>
              <a:t>Challenges:  </a:t>
            </a:r>
            <a:r>
              <a:rPr lang="en-US" dirty="0" smtClean="0"/>
              <a:t>Finding the time to keep the journal and making it part of your everyday routine.</a:t>
            </a:r>
            <a:endParaRPr lang="en-US" b="1" dirty="0" smtClean="0"/>
          </a:p>
          <a:p>
            <a:pPr marL="0" indent="0">
              <a:buNone/>
            </a:pPr>
            <a:endParaRPr lang="en-US" dirty="0"/>
          </a:p>
        </p:txBody>
      </p:sp>
    </p:spTree>
    <p:extLst>
      <p:ext uri="{BB962C8B-B14F-4D97-AF65-F5344CB8AC3E}">
        <p14:creationId xmlns:p14="http://schemas.microsoft.com/office/powerpoint/2010/main" val="347017376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Some ways to keep a journal</a:t>
            </a:r>
            <a:endParaRPr lang="en-US" dirty="0"/>
          </a:p>
        </p:txBody>
      </p:sp>
      <p:sp>
        <p:nvSpPr>
          <p:cNvPr id="3" name="Content Placeholder 2"/>
          <p:cNvSpPr>
            <a:spLocks noGrp="1"/>
          </p:cNvSpPr>
          <p:nvPr>
            <p:ph idx="1"/>
          </p:nvPr>
        </p:nvSpPr>
        <p:spPr/>
        <p:txBody>
          <a:bodyPr>
            <a:normAutofit fontScale="77500" lnSpcReduction="20000"/>
          </a:bodyPr>
          <a:lstStyle/>
          <a:p>
            <a:pPr lvl="0"/>
            <a:r>
              <a:rPr lang="en-US" sz="2900" b="1" dirty="0"/>
              <a:t>2</a:t>
            </a:r>
            <a:r>
              <a:rPr lang="en-US" sz="2600" b="1" dirty="0"/>
              <a:t>-Journal method</a:t>
            </a:r>
            <a:r>
              <a:rPr lang="en-US" sz="2600" dirty="0"/>
              <a:t>:  Keep one journal in the classroom on your desk and </a:t>
            </a:r>
            <a:r>
              <a:rPr lang="en-US" sz="2600" dirty="0" smtClean="0"/>
              <a:t>note specific </a:t>
            </a:r>
            <a:r>
              <a:rPr lang="en-US" sz="2600" dirty="0"/>
              <a:t>events and occurrences whenever you can during the school day.  Let kids be aware; let them see it and read it so they don’t think you’re writing down bad things about them!  Then, keep another journal at home in which you reflect, vent, posit explanations, etc.  </a:t>
            </a:r>
            <a:r>
              <a:rPr lang="en-US" sz="2600" i="1" dirty="0"/>
              <a:t>Variation:  ask students to take notes.</a:t>
            </a:r>
            <a:endParaRPr lang="en-US" sz="2600" dirty="0"/>
          </a:p>
          <a:p>
            <a:pPr marL="0" indent="0">
              <a:buNone/>
            </a:pPr>
            <a:endParaRPr lang="en-US" dirty="0"/>
          </a:p>
          <a:p>
            <a:pPr lvl="0"/>
            <a:r>
              <a:rPr lang="en-US" sz="2600" b="1" dirty="0"/>
              <a:t>Post-It note method</a:t>
            </a:r>
            <a:r>
              <a:rPr lang="en-US" sz="2600" dirty="0"/>
              <a:t>:  Keep Post-It notes by your side as you move through the class.  Take notes in the midst of class, after class, whenever you can.  Then, stick the notes on a blank page in your journal.</a:t>
            </a:r>
          </a:p>
          <a:p>
            <a:pPr marL="0" indent="0">
              <a:buNone/>
            </a:pPr>
            <a:r>
              <a:rPr lang="en-US" dirty="0"/>
              <a:t> </a:t>
            </a:r>
          </a:p>
          <a:p>
            <a:endParaRPr lang="en-US" dirty="0"/>
          </a:p>
        </p:txBody>
      </p:sp>
    </p:spTree>
    <p:extLst>
      <p:ext uri="{BB962C8B-B14F-4D97-AF65-F5344CB8AC3E}">
        <p14:creationId xmlns:p14="http://schemas.microsoft.com/office/powerpoint/2010/main" val="281936662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8474" y="484094"/>
            <a:ext cx="7556313" cy="45719"/>
          </a:xfrm>
        </p:spPr>
        <p:txBody>
          <a:bodyPr/>
          <a:lstStyle/>
          <a:p>
            <a:endParaRPr lang="en-US" dirty="0"/>
          </a:p>
        </p:txBody>
      </p:sp>
      <p:sp>
        <p:nvSpPr>
          <p:cNvPr id="3" name="Content Placeholder 2"/>
          <p:cNvSpPr>
            <a:spLocks noGrp="1"/>
          </p:cNvSpPr>
          <p:nvPr>
            <p:ph idx="1"/>
          </p:nvPr>
        </p:nvSpPr>
        <p:spPr>
          <a:xfrm>
            <a:off x="498474" y="1404472"/>
            <a:ext cx="7556313" cy="4721692"/>
          </a:xfrm>
        </p:spPr>
        <p:txBody>
          <a:bodyPr>
            <a:normAutofit fontScale="92500" lnSpcReduction="10000"/>
          </a:bodyPr>
          <a:lstStyle/>
          <a:p>
            <a:pPr lvl="0"/>
            <a:r>
              <a:rPr lang="en-US" b="1" dirty="0"/>
              <a:t>End of the day method</a:t>
            </a:r>
            <a:r>
              <a:rPr lang="en-US" dirty="0"/>
              <a:t>:  Take 5 minutes at the end of every day to record a few notes.  You can do it on computer, in a journal, wherever.  The importance of this method is the routine of it:  every day, for 5 </a:t>
            </a:r>
            <a:r>
              <a:rPr lang="en-US" dirty="0" smtClean="0"/>
              <a:t>minutes. </a:t>
            </a:r>
            <a:r>
              <a:rPr lang="en-US" i="1" dirty="0" smtClean="0"/>
              <a:t>Variation</a:t>
            </a:r>
            <a:r>
              <a:rPr lang="en-US" i="1" dirty="0"/>
              <a:t>:  send yourself an e-mail at the end of the day.</a:t>
            </a:r>
            <a:endParaRPr lang="en-US" dirty="0"/>
          </a:p>
          <a:p>
            <a:r>
              <a:rPr lang="en-US" dirty="0"/>
              <a:t> </a:t>
            </a:r>
            <a:r>
              <a:rPr lang="en-US" b="1" dirty="0" smtClean="0"/>
              <a:t>Tape </a:t>
            </a:r>
            <a:r>
              <a:rPr lang="en-US" b="1" dirty="0"/>
              <a:t>recorded journal</a:t>
            </a:r>
            <a:r>
              <a:rPr lang="en-US" dirty="0"/>
              <a:t>:  For the teacher who has a long commute, this can be a lifesaver!  Keep an oral journal simply by talking aloud into a tape recorder as you drive or even at home in the evenings</a:t>
            </a:r>
            <a:r>
              <a:rPr lang="en-US" dirty="0" smtClean="0"/>
              <a:t>.</a:t>
            </a:r>
          </a:p>
          <a:p>
            <a:r>
              <a:rPr lang="en-US" b="1" dirty="0" smtClean="0"/>
              <a:t>Tally sheets</a:t>
            </a:r>
            <a:r>
              <a:rPr lang="en-US" dirty="0" smtClean="0"/>
              <a:t>: Keep track </a:t>
            </a:r>
            <a:r>
              <a:rPr lang="en-US" dirty="0"/>
              <a:t>of certain kinds of numerical information:  who speaks in class how often; how many revisions or what kinds of revisions kids hand in; what genres are most popular for writing; how many books kids have read; etc.  These are most useful if the form is very structured ahead of time; your job then simply becomes the recording.</a:t>
            </a:r>
          </a:p>
          <a:p>
            <a:endParaRPr lang="en-US" dirty="0"/>
          </a:p>
          <a:p>
            <a:endParaRPr lang="en-US" dirty="0"/>
          </a:p>
        </p:txBody>
      </p:sp>
    </p:spTree>
    <p:extLst>
      <p:ext uri="{BB962C8B-B14F-4D97-AF65-F5344CB8AC3E}">
        <p14:creationId xmlns:p14="http://schemas.microsoft.com/office/powerpoint/2010/main" val="84877731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can I best keep observational notes?</a:t>
            </a:r>
            <a:endParaRPr lang="en-US" dirty="0"/>
          </a:p>
        </p:txBody>
      </p:sp>
      <p:sp>
        <p:nvSpPr>
          <p:cNvPr id="3" name="Content Placeholder 2"/>
          <p:cNvSpPr>
            <a:spLocks noGrp="1"/>
          </p:cNvSpPr>
          <p:nvPr>
            <p:ph idx="1"/>
          </p:nvPr>
        </p:nvSpPr>
        <p:spPr/>
        <p:txBody>
          <a:bodyPr/>
          <a:lstStyle/>
          <a:p>
            <a:pPr marL="0" indent="0">
              <a:buNone/>
            </a:pPr>
            <a:r>
              <a:rPr lang="en-US" i="1" dirty="0" smtClean="0"/>
              <a:t>Consider:</a:t>
            </a:r>
          </a:p>
          <a:p>
            <a:r>
              <a:rPr lang="en-US" dirty="0" smtClean="0"/>
              <a:t>Your question:  what kinds of notes would work best to gain data surrounding my question?</a:t>
            </a:r>
          </a:p>
          <a:p>
            <a:r>
              <a:rPr lang="en-US" dirty="0" smtClean="0"/>
              <a:t>Your context:  what is my day like? Is there a time that I can best keep observational notes?</a:t>
            </a:r>
          </a:p>
          <a:p>
            <a:r>
              <a:rPr lang="en-US" dirty="0" smtClean="0"/>
              <a:t>Your format:  on the computer?  In a notebook?  Tape recorded?</a:t>
            </a:r>
            <a:endParaRPr lang="en-US" dirty="0"/>
          </a:p>
        </p:txBody>
      </p:sp>
    </p:spTree>
    <p:extLst>
      <p:ext uri="{BB962C8B-B14F-4D97-AF65-F5344CB8AC3E}">
        <p14:creationId xmlns:p14="http://schemas.microsoft.com/office/powerpoint/2010/main" val="173242181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Sample observational notes</a:t>
            </a:r>
            <a:endParaRPr lang="en-US"/>
          </a:p>
        </p:txBody>
      </p:sp>
      <p:sp>
        <p:nvSpPr>
          <p:cNvPr id="3" name="Content Placeholder 2"/>
          <p:cNvSpPr>
            <a:spLocks noGrp="1"/>
          </p:cNvSpPr>
          <p:nvPr>
            <p:ph idx="1"/>
          </p:nvPr>
        </p:nvSpPr>
        <p:spPr/>
        <p:txBody>
          <a:bodyPr/>
          <a:lstStyle/>
          <a:p>
            <a:endParaRPr lang="en-US"/>
          </a:p>
        </p:txBody>
      </p:sp>
    </p:spTree>
    <p:extLst>
      <p:ext uri="{BB962C8B-B14F-4D97-AF65-F5344CB8AC3E}">
        <p14:creationId xmlns:p14="http://schemas.microsoft.com/office/powerpoint/2010/main" val="69820692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quick review: </a:t>
            </a:r>
            <a:br>
              <a:rPr lang="en-US" dirty="0" smtClean="0"/>
            </a:br>
            <a:r>
              <a:rPr lang="en-US" dirty="0" smtClean="0"/>
              <a:t> What is teacher research?</a:t>
            </a:r>
            <a:endParaRPr lang="en-US" dirty="0"/>
          </a:p>
        </p:txBody>
      </p:sp>
      <p:sp>
        <p:nvSpPr>
          <p:cNvPr id="3" name="Content Placeholder 2"/>
          <p:cNvSpPr>
            <a:spLocks noGrp="1"/>
          </p:cNvSpPr>
          <p:nvPr>
            <p:ph idx="1"/>
          </p:nvPr>
        </p:nvSpPr>
        <p:spPr>
          <a:xfrm>
            <a:off x="498474" y="1981200"/>
            <a:ext cx="7556313" cy="4353859"/>
          </a:xfrm>
        </p:spPr>
        <p:txBody>
          <a:bodyPr>
            <a:normAutofit fontScale="85000" lnSpcReduction="20000"/>
          </a:bodyPr>
          <a:lstStyle/>
          <a:p>
            <a:pPr>
              <a:buNone/>
            </a:pPr>
            <a:r>
              <a:rPr lang="en-US" sz="2400" dirty="0"/>
              <a:t>Teacher research is inquiry that is </a:t>
            </a:r>
          </a:p>
          <a:p>
            <a:pPr lvl="1"/>
            <a:r>
              <a:rPr lang="en-US" sz="2400" b="1" i="1" dirty="0" smtClean="0"/>
              <a:t>Intentional</a:t>
            </a:r>
            <a:r>
              <a:rPr lang="en-US" sz="2400" dirty="0" smtClean="0"/>
              <a:t>: a focus on real questions asked by real teachers</a:t>
            </a:r>
            <a:r>
              <a:rPr lang="en-US" sz="2400" i="1" dirty="0" smtClean="0"/>
              <a:t> </a:t>
            </a:r>
            <a:endParaRPr lang="en-US" sz="2400" i="1" dirty="0"/>
          </a:p>
          <a:p>
            <a:pPr lvl="1"/>
            <a:r>
              <a:rPr lang="en-US" sz="2400" b="1" i="1" dirty="0" smtClean="0"/>
              <a:t>Systematic</a:t>
            </a:r>
            <a:r>
              <a:rPr lang="en-US" sz="2400" i="1" dirty="0" smtClean="0"/>
              <a:t>: </a:t>
            </a:r>
            <a:r>
              <a:rPr lang="en-US" sz="2400" dirty="0" smtClean="0"/>
              <a:t>beyond occasional reflection to a planned and executed study</a:t>
            </a:r>
            <a:endParaRPr lang="en-US" sz="2400" i="1" dirty="0"/>
          </a:p>
          <a:p>
            <a:pPr lvl="1"/>
            <a:r>
              <a:rPr lang="en-US" sz="2400" i="1" dirty="0"/>
              <a:t> </a:t>
            </a:r>
            <a:r>
              <a:rPr lang="en-US" sz="2400" b="1" i="1" dirty="0"/>
              <a:t>P</a:t>
            </a:r>
            <a:r>
              <a:rPr lang="en-US" sz="2400" b="1" i="1" dirty="0" smtClean="0"/>
              <a:t>ublic</a:t>
            </a:r>
            <a:r>
              <a:rPr lang="en-US" sz="2400" i="1" dirty="0" smtClean="0"/>
              <a:t>:  </a:t>
            </a:r>
            <a:r>
              <a:rPr lang="en-US" sz="2400" dirty="0" smtClean="0"/>
              <a:t>administrators, other teachers, parents and students are aware of what you’re doing</a:t>
            </a:r>
            <a:endParaRPr lang="en-US" sz="2400" i="1" dirty="0"/>
          </a:p>
          <a:p>
            <a:pPr lvl="1"/>
            <a:r>
              <a:rPr lang="en-US" sz="2400" b="1" i="1" dirty="0" smtClean="0"/>
              <a:t>Voluntary</a:t>
            </a:r>
            <a:r>
              <a:rPr lang="en-US" sz="2400" i="1" dirty="0" smtClean="0"/>
              <a:t>: </a:t>
            </a:r>
            <a:r>
              <a:rPr lang="en-US" sz="2400" dirty="0"/>
              <a:t> </a:t>
            </a:r>
            <a:r>
              <a:rPr lang="en-US" sz="2400" dirty="0" smtClean="0"/>
              <a:t>not required by administrators or others</a:t>
            </a:r>
            <a:endParaRPr lang="en-US" sz="2400" i="1" dirty="0"/>
          </a:p>
          <a:p>
            <a:pPr lvl="1"/>
            <a:r>
              <a:rPr lang="en-US" sz="2400" b="1" i="1" dirty="0" smtClean="0"/>
              <a:t>Ethical</a:t>
            </a:r>
            <a:r>
              <a:rPr lang="en-US" sz="2400" i="1" dirty="0" smtClean="0"/>
              <a:t>: </a:t>
            </a:r>
            <a:r>
              <a:rPr lang="en-US" sz="2400" dirty="0" smtClean="0"/>
              <a:t>no withholding of good teaching practices (</a:t>
            </a:r>
            <a:r>
              <a:rPr lang="en-US" sz="2400" dirty="0" err="1" smtClean="0"/>
              <a:t>ie</a:t>
            </a:r>
            <a:r>
              <a:rPr lang="en-US" sz="2400" dirty="0" smtClean="0"/>
              <a:t>, experimental and control groups), making change immediately if warranted</a:t>
            </a:r>
            <a:r>
              <a:rPr lang="en-US" sz="2400" i="1" dirty="0" smtClean="0"/>
              <a:t> </a:t>
            </a:r>
            <a:endParaRPr lang="en-US" sz="2400" i="1" dirty="0"/>
          </a:p>
          <a:p>
            <a:pPr lvl="1"/>
            <a:r>
              <a:rPr lang="en-US" sz="2400" b="1" i="1" dirty="0" smtClean="0"/>
              <a:t>Contextual</a:t>
            </a:r>
            <a:r>
              <a:rPr lang="en-US" sz="2400" i="1" dirty="0" smtClean="0"/>
              <a:t>:  </a:t>
            </a:r>
            <a:r>
              <a:rPr lang="en-US" sz="2400" dirty="0" smtClean="0"/>
              <a:t>celebrating the context that is your individual classroom and not trying to generalize to the rest of the world</a:t>
            </a:r>
            <a:endParaRPr lang="en-US" sz="2400" dirty="0"/>
          </a:p>
          <a:p>
            <a:pPr marL="0" indent="0">
              <a:buNone/>
            </a:pPr>
            <a:endParaRPr lang="en-US" dirty="0"/>
          </a:p>
        </p:txBody>
      </p:sp>
    </p:spTree>
    <p:extLst>
      <p:ext uri="{BB962C8B-B14F-4D97-AF65-F5344CB8AC3E}">
        <p14:creationId xmlns:p14="http://schemas.microsoft.com/office/powerpoint/2010/main" val="85663059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Quick review:  What are the steps?</a:t>
            </a:r>
            <a:endParaRPr lang="en-US" dirty="0"/>
          </a:p>
        </p:txBody>
      </p:sp>
      <p:sp>
        <p:nvSpPr>
          <p:cNvPr id="3" name="Content Placeholder 2"/>
          <p:cNvSpPr>
            <a:spLocks noGrp="1"/>
          </p:cNvSpPr>
          <p:nvPr>
            <p:ph idx="1"/>
          </p:nvPr>
        </p:nvSpPr>
        <p:spPr/>
        <p:txBody>
          <a:bodyPr/>
          <a:lstStyle/>
          <a:p>
            <a:r>
              <a:rPr lang="en-US" dirty="0" smtClean="0"/>
              <a:t>Begin with a question:  a true wondering</a:t>
            </a:r>
          </a:p>
          <a:p>
            <a:r>
              <a:rPr lang="en-US" dirty="0" smtClean="0"/>
              <a:t>Situate the question within a larger context</a:t>
            </a:r>
          </a:p>
          <a:p>
            <a:r>
              <a:rPr lang="en-US" dirty="0" smtClean="0"/>
              <a:t>Study your classroom and collect data</a:t>
            </a:r>
          </a:p>
          <a:p>
            <a:r>
              <a:rPr lang="en-US" dirty="0" smtClean="0"/>
              <a:t>Analyze and </a:t>
            </a:r>
            <a:r>
              <a:rPr lang="en-US" dirty="0" err="1" smtClean="0"/>
              <a:t>thematize</a:t>
            </a:r>
            <a:r>
              <a:rPr lang="en-US" dirty="0" smtClean="0"/>
              <a:t> your findings</a:t>
            </a:r>
          </a:p>
          <a:p>
            <a:r>
              <a:rPr lang="en-US" dirty="0" smtClean="0"/>
              <a:t>Make change and go public</a:t>
            </a:r>
            <a:endParaRPr lang="en-US" dirty="0"/>
          </a:p>
        </p:txBody>
      </p:sp>
    </p:spTree>
    <p:extLst>
      <p:ext uri="{BB962C8B-B14F-4D97-AF65-F5344CB8AC3E}">
        <p14:creationId xmlns:p14="http://schemas.microsoft.com/office/powerpoint/2010/main" val="26069570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Questions:  Connecting to the SOEL Big </a:t>
            </a:r>
            <a:r>
              <a:rPr lang="en-US" dirty="0" err="1" smtClean="0"/>
              <a:t>Learnings</a:t>
            </a:r>
            <a:endParaRPr lang="en-US" dirty="0"/>
          </a:p>
        </p:txBody>
      </p:sp>
      <p:sp>
        <p:nvSpPr>
          <p:cNvPr id="3" name="Content Placeholder 2"/>
          <p:cNvSpPr>
            <a:spLocks noGrp="1"/>
          </p:cNvSpPr>
          <p:nvPr>
            <p:ph idx="1"/>
          </p:nvPr>
        </p:nvSpPr>
        <p:spPr/>
        <p:txBody>
          <a:bodyPr>
            <a:normAutofit/>
          </a:bodyPr>
          <a:lstStyle/>
          <a:p>
            <a:pPr marL="457200" lvl="0" indent="-381000">
              <a:lnSpc>
                <a:spcPct val="150000"/>
              </a:lnSpc>
              <a:spcBef>
                <a:spcPts val="0"/>
              </a:spcBef>
              <a:buClr>
                <a:schemeClr val="dk1"/>
              </a:buClr>
              <a:buSzPct val="100000"/>
              <a:buFont typeface="Arial"/>
              <a:buAutoNum type="arabicPeriod"/>
            </a:pPr>
            <a:r>
              <a:rPr lang="en" sz="2800" dirty="0">
                <a:solidFill>
                  <a:srgbClr val="0000FF"/>
                </a:solidFill>
              </a:rPr>
              <a:t>Vocabulary and prior </a:t>
            </a:r>
            <a:r>
              <a:rPr lang="en" sz="2800" dirty="0" smtClean="0">
                <a:solidFill>
                  <a:srgbClr val="0000FF"/>
                </a:solidFill>
              </a:rPr>
              <a:t>knowledge</a:t>
            </a:r>
            <a:endParaRPr lang="en" sz="2800" dirty="0"/>
          </a:p>
          <a:p>
            <a:pPr marL="457200" lvl="0" indent="-381000">
              <a:lnSpc>
                <a:spcPct val="150000"/>
              </a:lnSpc>
              <a:spcBef>
                <a:spcPts val="0"/>
              </a:spcBef>
              <a:buClr>
                <a:srgbClr val="00FF00"/>
              </a:buClr>
              <a:buSzPct val="100000"/>
              <a:buFont typeface="Arial"/>
              <a:buAutoNum type="arabicPeriod"/>
            </a:pPr>
            <a:r>
              <a:rPr lang="en" sz="2800" dirty="0">
                <a:solidFill>
                  <a:srgbClr val="00FF00"/>
                </a:solidFill>
              </a:rPr>
              <a:t>Inquiry and </a:t>
            </a:r>
            <a:r>
              <a:rPr lang="en" sz="2800" dirty="0" smtClean="0">
                <a:solidFill>
                  <a:srgbClr val="00FF00"/>
                </a:solidFill>
              </a:rPr>
              <a:t>Collaboration</a:t>
            </a:r>
            <a:endParaRPr lang="en" sz="2800" dirty="0">
              <a:solidFill>
                <a:srgbClr val="000000"/>
              </a:solidFill>
            </a:endParaRPr>
          </a:p>
          <a:p>
            <a:pPr marL="457200" lvl="0" indent="-381000">
              <a:lnSpc>
                <a:spcPct val="150000"/>
              </a:lnSpc>
              <a:spcBef>
                <a:spcPts val="0"/>
              </a:spcBef>
              <a:buClr>
                <a:srgbClr val="990000"/>
              </a:buClr>
              <a:buSzPct val="100000"/>
              <a:buFont typeface="Arial"/>
              <a:buAutoNum type="arabicPeriod"/>
            </a:pPr>
            <a:r>
              <a:rPr lang="en" sz="2800" dirty="0">
                <a:solidFill>
                  <a:srgbClr val="990000"/>
                </a:solidFill>
              </a:rPr>
              <a:t>Classroom </a:t>
            </a:r>
            <a:r>
              <a:rPr lang="en" sz="2800" dirty="0" smtClean="0">
                <a:solidFill>
                  <a:srgbClr val="990000"/>
                </a:solidFill>
              </a:rPr>
              <a:t>Culture</a:t>
            </a:r>
            <a:endParaRPr lang="en-US" sz="2800" dirty="0" smtClean="0">
              <a:solidFill>
                <a:srgbClr val="990000"/>
              </a:solidFill>
            </a:endParaRPr>
          </a:p>
          <a:p>
            <a:pPr marL="457200" lvl="0" indent="-381000">
              <a:lnSpc>
                <a:spcPct val="150000"/>
              </a:lnSpc>
              <a:spcBef>
                <a:spcPts val="0"/>
              </a:spcBef>
              <a:buClr>
                <a:srgbClr val="990000"/>
              </a:buClr>
              <a:buSzPct val="100000"/>
              <a:buFont typeface="Arial"/>
              <a:buAutoNum type="arabicPeriod"/>
            </a:pPr>
            <a:r>
              <a:rPr lang="en" sz="2800" dirty="0" smtClean="0">
                <a:solidFill>
                  <a:srgbClr val="674EA7"/>
                </a:solidFill>
              </a:rPr>
              <a:t>Integration</a:t>
            </a:r>
            <a:endParaRPr lang="en-US" sz="2800" dirty="0">
              <a:solidFill>
                <a:srgbClr val="351C75"/>
              </a:solidFill>
            </a:endParaRPr>
          </a:p>
          <a:p>
            <a:pPr marL="457200" lvl="0" indent="-381000">
              <a:lnSpc>
                <a:spcPct val="150000"/>
              </a:lnSpc>
              <a:spcBef>
                <a:spcPts val="0"/>
              </a:spcBef>
              <a:buClr>
                <a:srgbClr val="351C75"/>
              </a:buClr>
              <a:buSzPct val="100000"/>
              <a:buFont typeface="Arial"/>
              <a:buAutoNum type="arabicPeriod"/>
            </a:pPr>
            <a:r>
              <a:rPr lang="en" sz="2800" dirty="0" smtClean="0">
                <a:solidFill>
                  <a:srgbClr val="FF9900"/>
                </a:solidFill>
              </a:rPr>
              <a:t>Assessment </a:t>
            </a:r>
            <a:endParaRPr lang="en-US" sz="2800" dirty="0"/>
          </a:p>
        </p:txBody>
      </p:sp>
    </p:spTree>
    <p:extLst>
      <p:ext uri="{BB962C8B-B14F-4D97-AF65-F5344CB8AC3E}">
        <p14:creationId xmlns:p14="http://schemas.microsoft.com/office/powerpoint/2010/main" val="193001647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Picking a question</a:t>
            </a:r>
            <a:endParaRPr lang="en-US" dirty="0"/>
          </a:p>
        </p:txBody>
      </p:sp>
      <p:sp>
        <p:nvSpPr>
          <p:cNvPr id="3" name="Content Placeholder 2"/>
          <p:cNvSpPr>
            <a:spLocks noGrp="1"/>
          </p:cNvSpPr>
          <p:nvPr>
            <p:ph idx="1"/>
          </p:nvPr>
        </p:nvSpPr>
        <p:spPr/>
        <p:txBody>
          <a:bodyPr/>
          <a:lstStyle/>
          <a:p>
            <a:r>
              <a:rPr lang="en-US" dirty="0" smtClean="0"/>
              <a:t>What do you truly wonder about? (in terms of students, their learning, your teaching)</a:t>
            </a:r>
          </a:p>
          <a:p>
            <a:r>
              <a:rPr lang="en-US" dirty="0" smtClean="0"/>
              <a:t>What do you already know (or </a:t>
            </a:r>
            <a:r>
              <a:rPr lang="en-US" i="1" dirty="0" smtClean="0"/>
              <a:t>think </a:t>
            </a:r>
            <a:r>
              <a:rPr lang="en-US" dirty="0" smtClean="0"/>
              <a:t>you already know) about that question?</a:t>
            </a:r>
          </a:p>
          <a:p>
            <a:r>
              <a:rPr lang="en-US" dirty="0" smtClean="0"/>
              <a:t>How would researching that question help you improve your teaching and your students’ learning?</a:t>
            </a:r>
          </a:p>
          <a:p>
            <a:endParaRPr lang="en-US" dirty="0"/>
          </a:p>
          <a:p>
            <a:pPr marL="0" indent="0">
              <a:buNone/>
            </a:pPr>
            <a:endParaRPr lang="en-US" dirty="0"/>
          </a:p>
        </p:txBody>
      </p:sp>
    </p:spTree>
    <p:extLst>
      <p:ext uri="{BB962C8B-B14F-4D97-AF65-F5344CB8AC3E}">
        <p14:creationId xmlns:p14="http://schemas.microsoft.com/office/powerpoint/2010/main" val="152810785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Formulating the question</a:t>
            </a:r>
            <a:endParaRPr lang="en-US" dirty="0"/>
          </a:p>
        </p:txBody>
      </p:sp>
      <p:sp>
        <p:nvSpPr>
          <p:cNvPr id="3" name="Content Placeholder 2"/>
          <p:cNvSpPr>
            <a:spLocks noGrp="1"/>
          </p:cNvSpPr>
          <p:nvPr>
            <p:ph idx="1"/>
          </p:nvPr>
        </p:nvSpPr>
        <p:spPr/>
        <p:txBody>
          <a:bodyPr/>
          <a:lstStyle/>
          <a:p>
            <a:pPr marL="0" indent="0">
              <a:buNone/>
            </a:pPr>
            <a:r>
              <a:rPr lang="en-US" sz="2400" dirty="0" smtClean="0"/>
              <a:t>Begin with one of these stems:</a:t>
            </a:r>
          </a:p>
          <a:p>
            <a:pPr marL="800100" lvl="1" indent="-342900">
              <a:buFont typeface="Arial"/>
              <a:buChar char="•"/>
            </a:pPr>
            <a:r>
              <a:rPr lang="en-US" sz="2400" dirty="0"/>
              <a:t>“I wonder what happens when….” </a:t>
            </a:r>
          </a:p>
          <a:p>
            <a:pPr marL="800100" lvl="1" indent="-342900">
              <a:buFont typeface="Arial"/>
              <a:buChar char="•"/>
            </a:pPr>
            <a:r>
              <a:rPr lang="en-US" sz="2400" dirty="0"/>
              <a:t> “I wonder why…” </a:t>
            </a:r>
            <a:r>
              <a:rPr lang="en-US" sz="2400" dirty="0" smtClean="0"/>
              <a:t> </a:t>
            </a:r>
            <a:endParaRPr lang="en-US" sz="2400" dirty="0"/>
          </a:p>
          <a:p>
            <a:pPr marL="800100" lvl="1" indent="-342900">
              <a:buFont typeface="Arial"/>
              <a:buChar char="•"/>
            </a:pPr>
            <a:r>
              <a:rPr lang="en-US" sz="2400" dirty="0"/>
              <a:t> “How does…”</a:t>
            </a:r>
          </a:p>
          <a:p>
            <a:pPr marL="0" indent="0">
              <a:buNone/>
            </a:pPr>
            <a:endParaRPr lang="en-US" dirty="0"/>
          </a:p>
        </p:txBody>
      </p:sp>
    </p:spTree>
    <p:extLst>
      <p:ext uri="{BB962C8B-B14F-4D97-AF65-F5344CB8AC3E}">
        <p14:creationId xmlns:p14="http://schemas.microsoft.com/office/powerpoint/2010/main" val="136882049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Check your question</a:t>
            </a:r>
            <a:endParaRPr lang="en-US" dirty="0"/>
          </a:p>
        </p:txBody>
      </p:sp>
      <p:sp>
        <p:nvSpPr>
          <p:cNvPr id="3" name="Content Placeholder 2"/>
          <p:cNvSpPr>
            <a:spLocks noGrp="1"/>
          </p:cNvSpPr>
          <p:nvPr>
            <p:ph idx="1"/>
          </p:nvPr>
        </p:nvSpPr>
        <p:spPr/>
        <p:txBody>
          <a:bodyPr/>
          <a:lstStyle/>
          <a:p>
            <a:pPr lvl="1"/>
            <a:r>
              <a:rPr lang="en-US" sz="2400" dirty="0"/>
              <a:t>How is </a:t>
            </a:r>
            <a:r>
              <a:rPr lang="en-US" sz="2400" dirty="0" smtClean="0"/>
              <a:t>your question connect </a:t>
            </a:r>
            <a:r>
              <a:rPr lang="en-US" sz="2400" dirty="0"/>
              <a:t>one of the “big </a:t>
            </a:r>
            <a:r>
              <a:rPr lang="en-US" sz="2400" dirty="0" err="1"/>
              <a:t>learnings</a:t>
            </a:r>
            <a:r>
              <a:rPr lang="en-US" sz="2400" dirty="0"/>
              <a:t>”/themes</a:t>
            </a:r>
            <a:r>
              <a:rPr lang="en-US" sz="2400" dirty="0" smtClean="0"/>
              <a:t>?</a:t>
            </a:r>
          </a:p>
          <a:p>
            <a:pPr marL="228600" lvl="1" indent="0">
              <a:buNone/>
            </a:pPr>
            <a:endParaRPr lang="en-US" sz="2400" dirty="0"/>
          </a:p>
          <a:p>
            <a:pPr lvl="1"/>
            <a:r>
              <a:rPr lang="en-US" sz="2400" dirty="0"/>
              <a:t>How is the question relevant to you in your particular setting</a:t>
            </a:r>
            <a:r>
              <a:rPr lang="en-US" sz="2400" dirty="0" smtClean="0"/>
              <a:t>?</a:t>
            </a:r>
          </a:p>
          <a:p>
            <a:pPr marL="228600" lvl="1" indent="0">
              <a:buNone/>
            </a:pPr>
            <a:endParaRPr lang="en-US" sz="2400" dirty="0"/>
          </a:p>
          <a:p>
            <a:pPr lvl="1"/>
            <a:r>
              <a:rPr lang="en-US" sz="2400" dirty="0"/>
              <a:t>How does the question connect to the mission of SOEL</a:t>
            </a:r>
            <a:r>
              <a:rPr lang="en-US" sz="2400" dirty="0" smtClean="0"/>
              <a:t>? </a:t>
            </a:r>
            <a:r>
              <a:rPr lang="en-US" sz="2400" smtClean="0"/>
              <a:t>(</a:t>
            </a:r>
            <a:r>
              <a:rPr lang="en-US" sz="2400"/>
              <a:t>Through study and teacher research, develop a PreK-3 </a:t>
            </a:r>
            <a:r>
              <a:rPr lang="en-US" sz="2400"/>
              <a:t>instructional </a:t>
            </a:r>
            <a:r>
              <a:rPr lang="en-US" sz="2400" smtClean="0"/>
              <a:t>framework)</a:t>
            </a:r>
            <a:endParaRPr lang="en-US" sz="2400" dirty="0"/>
          </a:p>
          <a:p>
            <a:pPr marL="0" indent="0">
              <a:buNone/>
            </a:pPr>
            <a:endParaRPr lang="en-US" dirty="0"/>
          </a:p>
        </p:txBody>
      </p:sp>
    </p:spTree>
    <p:extLst>
      <p:ext uri="{BB962C8B-B14F-4D97-AF65-F5344CB8AC3E}">
        <p14:creationId xmlns:p14="http://schemas.microsoft.com/office/powerpoint/2010/main" val="28491308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Context for your question</a:t>
            </a:r>
            <a:endParaRPr lang="en-US" dirty="0"/>
          </a:p>
        </p:txBody>
      </p:sp>
      <p:sp>
        <p:nvSpPr>
          <p:cNvPr id="3" name="Content Placeholder 2"/>
          <p:cNvSpPr>
            <a:spLocks noGrp="1"/>
          </p:cNvSpPr>
          <p:nvPr>
            <p:ph idx="1"/>
          </p:nvPr>
        </p:nvSpPr>
        <p:spPr>
          <a:xfrm>
            <a:off x="498474" y="1600200"/>
            <a:ext cx="7556313" cy="4525963"/>
          </a:xfrm>
        </p:spPr>
        <p:txBody>
          <a:bodyPr>
            <a:normAutofit/>
          </a:bodyPr>
          <a:lstStyle/>
          <a:p>
            <a:pPr marL="0" indent="0">
              <a:buNone/>
            </a:pPr>
            <a:r>
              <a:rPr lang="en-US" dirty="0" smtClean="0"/>
              <a:t>Where and how will you pursue this question?</a:t>
            </a:r>
          </a:p>
          <a:p>
            <a:pPr lvl="1"/>
            <a:r>
              <a:rPr lang="en-US" sz="2000" dirty="0" smtClean="0"/>
              <a:t>In a particular class?</a:t>
            </a:r>
          </a:p>
          <a:p>
            <a:pPr lvl="1"/>
            <a:r>
              <a:rPr lang="en-US" sz="2000" dirty="0" smtClean="0"/>
              <a:t>With a particular group of students?</a:t>
            </a:r>
          </a:p>
          <a:p>
            <a:pPr lvl="1"/>
            <a:r>
              <a:rPr lang="en-US" sz="2000" dirty="0" smtClean="0"/>
              <a:t>At a particular time of day?</a:t>
            </a:r>
          </a:p>
          <a:p>
            <a:pPr lvl="1"/>
            <a:endParaRPr lang="en-US" sz="2000" dirty="0"/>
          </a:p>
          <a:p>
            <a:pPr marL="228600" lvl="1" indent="0">
              <a:buNone/>
            </a:pPr>
            <a:r>
              <a:rPr lang="en-US" sz="2000" dirty="0" smtClean="0"/>
              <a:t>Find a place, time, group that fits into your overall context.  Don’t think too big!!</a:t>
            </a:r>
          </a:p>
          <a:p>
            <a:pPr marL="228600" lvl="1" indent="0">
              <a:buNone/>
            </a:pPr>
            <a:endParaRPr lang="en-US" sz="2000" dirty="0"/>
          </a:p>
          <a:p>
            <a:pPr marL="228600" lvl="1" indent="0">
              <a:buNone/>
            </a:pPr>
            <a:r>
              <a:rPr lang="en-US" sz="2000" dirty="0" smtClean="0"/>
              <a:t>Case studies can be of a student, a class, a single unit, an event</a:t>
            </a:r>
            <a:endParaRPr lang="en-US" sz="2000" dirty="0"/>
          </a:p>
        </p:txBody>
      </p:sp>
    </p:spTree>
    <p:extLst>
      <p:ext uri="{BB962C8B-B14F-4D97-AF65-F5344CB8AC3E}">
        <p14:creationId xmlns:p14="http://schemas.microsoft.com/office/powerpoint/2010/main" val="248776873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Looking forward:</a:t>
            </a:r>
            <a:endParaRPr lang="en-US" dirty="0"/>
          </a:p>
        </p:txBody>
      </p:sp>
      <p:sp>
        <p:nvSpPr>
          <p:cNvPr id="3" name="Content Placeholder 2"/>
          <p:cNvSpPr>
            <a:spLocks noGrp="1"/>
          </p:cNvSpPr>
          <p:nvPr>
            <p:ph idx="1"/>
          </p:nvPr>
        </p:nvSpPr>
        <p:spPr/>
        <p:txBody>
          <a:bodyPr/>
          <a:lstStyle/>
          <a:p>
            <a:pPr marL="0" indent="0">
              <a:buNone/>
            </a:pPr>
            <a:r>
              <a:rPr lang="en-US" dirty="0" smtClean="0"/>
              <a:t>Each month we’ll explore a different way of collecting data on your question:</a:t>
            </a:r>
          </a:p>
          <a:p>
            <a:pPr marL="0" indent="0">
              <a:buNone/>
            </a:pPr>
            <a:r>
              <a:rPr lang="en-US" dirty="0" smtClean="0"/>
              <a:t>9/24	Finalizing questions</a:t>
            </a:r>
          </a:p>
          <a:p>
            <a:pPr marL="0" indent="0">
              <a:buNone/>
            </a:pPr>
            <a:r>
              <a:rPr lang="en-US" dirty="0"/>
              <a:t>	</a:t>
            </a:r>
            <a:r>
              <a:rPr lang="en-US" dirty="0" smtClean="0"/>
              <a:t>Introducing Tool 1:  observational notes</a:t>
            </a:r>
          </a:p>
          <a:p>
            <a:pPr marL="0" indent="0">
              <a:buNone/>
            </a:pPr>
            <a:r>
              <a:rPr lang="en-US" dirty="0" smtClean="0"/>
              <a:t>10/29	Sharing and reflecting on observational notes</a:t>
            </a:r>
          </a:p>
          <a:p>
            <a:pPr marL="0" indent="0">
              <a:buNone/>
            </a:pPr>
            <a:r>
              <a:rPr lang="en-US" dirty="0"/>
              <a:t>	</a:t>
            </a:r>
            <a:r>
              <a:rPr lang="en-US" dirty="0" smtClean="0"/>
              <a:t>Introducing Tool 2:  surveys and questionnaires</a:t>
            </a:r>
          </a:p>
          <a:p>
            <a:pPr marL="0" indent="0">
              <a:buNone/>
            </a:pPr>
            <a:r>
              <a:rPr lang="en-US" dirty="0" smtClean="0"/>
              <a:t>11/12	Sharing and reflecting on surveys and questionnaires</a:t>
            </a:r>
          </a:p>
          <a:p>
            <a:pPr marL="0" indent="0">
              <a:buNone/>
            </a:pPr>
            <a:r>
              <a:rPr lang="en-US" dirty="0"/>
              <a:t>	</a:t>
            </a:r>
            <a:r>
              <a:rPr lang="en-US" dirty="0" smtClean="0"/>
              <a:t>Introducing Tool 3:  interviews</a:t>
            </a:r>
          </a:p>
          <a:p>
            <a:pPr marL="0" indent="0">
              <a:buNone/>
            </a:pPr>
            <a:endParaRPr lang="en-US" dirty="0" smtClean="0"/>
          </a:p>
          <a:p>
            <a:pPr marL="0" indent="0">
              <a:buNone/>
            </a:pPr>
            <a:endParaRPr lang="en-US" dirty="0"/>
          </a:p>
        </p:txBody>
      </p:sp>
    </p:spTree>
    <p:extLst>
      <p:ext uri="{BB962C8B-B14F-4D97-AF65-F5344CB8AC3E}">
        <p14:creationId xmlns:p14="http://schemas.microsoft.com/office/powerpoint/2010/main" val="1997071818"/>
      </p:ext>
    </p:extLst>
  </p:cSld>
  <p:clrMapOvr>
    <a:masterClrMapping/>
  </p:clrMapOvr>
</p:sld>
</file>

<file path=ppt/theme/theme1.xml><?xml version="1.0" encoding="utf-8"?>
<a:theme xmlns:a="http://schemas.openxmlformats.org/drawingml/2006/main" name="Advantage">
  <a:themeElements>
    <a:clrScheme name="Advantage">
      <a:dk1>
        <a:sysClr val="windowText" lastClr="000000"/>
      </a:dk1>
      <a:lt1>
        <a:sysClr val="window" lastClr="FFFFFF"/>
      </a:lt1>
      <a:dk2>
        <a:srgbClr val="2B142D"/>
      </a:dk2>
      <a:lt2>
        <a:srgbClr val="C3AFCC"/>
      </a:lt2>
      <a:accent1>
        <a:srgbClr val="663366"/>
      </a:accent1>
      <a:accent2>
        <a:srgbClr val="330F42"/>
      </a:accent2>
      <a:accent3>
        <a:srgbClr val="666699"/>
      </a:accent3>
      <a:accent4>
        <a:srgbClr val="999966"/>
      </a:accent4>
      <a:accent5>
        <a:srgbClr val="F7901E"/>
      </a:accent5>
      <a:accent6>
        <a:srgbClr val="A3A101"/>
      </a:accent6>
      <a:hlink>
        <a:srgbClr val="BC5FBC"/>
      </a:hlink>
      <a:folHlink>
        <a:srgbClr val="9775A7"/>
      </a:folHlink>
    </a:clrScheme>
    <a:fontScheme name="Advantage">
      <a:majorFont>
        <a:latin typeface="Rockwell"/>
        <a:ea typeface=""/>
        <a:cs typeface=""/>
        <a:font script="Jpan" typeface="ＭＳ ゴシック"/>
        <a:font script="Hans" typeface="宋体"/>
        <a:font script="Hant" typeface="新細明體"/>
      </a:majorFont>
      <a:minorFont>
        <a:latin typeface="Rockwell"/>
        <a:ea typeface=""/>
        <a:cs typeface=""/>
        <a:font script="Jpan" typeface="ＭＳ ゴシック"/>
        <a:font script="Hans" typeface="宋体"/>
        <a:font script="Hant" typeface="新細明體"/>
      </a:minorFont>
    </a:fontScheme>
    <a:fmtScheme name="Advantage">
      <a:fillStyleLst>
        <a:solidFill>
          <a:schemeClr val="phClr"/>
        </a:solidFill>
        <a:gradFill rotWithShape="1">
          <a:gsLst>
            <a:gs pos="0">
              <a:schemeClr val="phClr">
                <a:tint val="100000"/>
                <a:shade val="40000"/>
                <a:alpha val="100000"/>
                <a:satMod val="150000"/>
                <a:lumMod val="100000"/>
              </a:schemeClr>
            </a:gs>
            <a:gs pos="100000">
              <a:schemeClr val="phClr">
                <a:tint val="70000"/>
                <a:shade val="100000"/>
                <a:alpha val="100000"/>
                <a:satMod val="200000"/>
                <a:lumMod val="100000"/>
              </a:schemeClr>
            </a:gs>
          </a:gsLst>
          <a:lin ang="6000000" scaled="1"/>
        </a:gradFill>
        <a:gradFill rotWithShape="1">
          <a:gsLst>
            <a:gs pos="0">
              <a:schemeClr val="phClr">
                <a:shade val="40000"/>
                <a:alpha val="100000"/>
                <a:satMod val="150000"/>
                <a:lumMod val="100000"/>
              </a:schemeClr>
            </a:gs>
            <a:gs pos="100000">
              <a:schemeClr val="phClr">
                <a:tint val="70000"/>
                <a:shade val="100000"/>
                <a:alpha val="100000"/>
                <a:satMod val="200000"/>
                <a:lumMod val="100000"/>
              </a:schemeClr>
            </a:gs>
          </a:gsLst>
          <a:lin ang="5400000" scaled="1"/>
        </a:gra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innerShdw blurRad="50800" dist="25400" dir="13500000">
              <a:srgbClr val="FFFFFF">
                <a:alpha val="75000"/>
              </a:srgbClr>
            </a:innerShdw>
            <a:outerShdw blurRad="63500" dist="25400" dir="5400000" rotWithShape="0">
              <a:srgbClr val="808080">
                <a:alpha val="75000"/>
              </a:srgbClr>
            </a:outerShdw>
          </a:effectLst>
        </a:effectStyle>
        <a:effectStyle>
          <a:effectLst/>
          <a:scene3d>
            <a:camera prst="orthographicFront">
              <a:rot lat="0" lon="0" rev="0"/>
            </a:camera>
            <a:lightRig rig="twoPt" dir="tl">
              <a:rot lat="0" lon="0" rev="4500000"/>
            </a:lightRig>
          </a:scene3d>
          <a:sp3d>
            <a:bevelT w="63500" h="50800"/>
          </a:sp3d>
        </a:effectStyle>
      </a:effectStyleLst>
      <a:bgFillStyleLst>
        <a:solidFill>
          <a:schemeClr val="phClr"/>
        </a:solidFill>
        <a:gradFill rotWithShape="1">
          <a:gsLst>
            <a:gs pos="0">
              <a:schemeClr val="phClr">
                <a:tint val="40000"/>
                <a:satMod val="1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Advantage.thmx</Template>
  <TotalTime>67</TotalTime>
  <Words>771</Words>
  <Application>Microsoft Macintosh PowerPoint</Application>
  <PresentationFormat>On-screen Show (4:3)</PresentationFormat>
  <Paragraphs>85</Paragraphs>
  <Slides>15</Slides>
  <Notes>2</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Advantage</vt:lpstr>
      <vt:lpstr>SOEL and Teacher Research</vt:lpstr>
      <vt:lpstr>The quick review:   What is teacher research?</vt:lpstr>
      <vt:lpstr>Quick review:  What are the steps?</vt:lpstr>
      <vt:lpstr>Questions:  Connecting to the SOEL Big Learnings</vt:lpstr>
      <vt:lpstr>Picking a question</vt:lpstr>
      <vt:lpstr>Formulating the question</vt:lpstr>
      <vt:lpstr>Check your question</vt:lpstr>
      <vt:lpstr>Context for your question</vt:lpstr>
      <vt:lpstr>Looking forward:</vt:lpstr>
      <vt:lpstr>PowerPoint Presentation</vt:lpstr>
      <vt:lpstr>Tool:  Observational Journals</vt:lpstr>
      <vt:lpstr>Some ways to keep a journal</vt:lpstr>
      <vt:lpstr>PowerPoint Presentation</vt:lpstr>
      <vt:lpstr>How can I best keep observational notes?</vt:lpstr>
      <vt:lpstr>Sample observational notes</vt:lpstr>
    </vt:vector>
  </TitlesOfParts>
  <Company>Eastern Michigan University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SOEL and Teacher Research</dc:title>
  <dc:creator>EMU</dc:creator>
  <cp:lastModifiedBy>Melissa Brooks-Yip</cp:lastModifiedBy>
  <cp:revision>7</cp:revision>
  <dcterms:created xsi:type="dcterms:W3CDTF">2014-09-22T13:52:55Z</dcterms:created>
  <dcterms:modified xsi:type="dcterms:W3CDTF">2014-09-22T17:10:29Z</dcterms:modified>
</cp:coreProperties>
</file>