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" d="100"/>
          <a:sy n="12" d="100"/>
        </p:scale>
        <p:origin x="-1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EAE0CA-093A-EE48-9B64-ADE79AA6016F}" type="datetimeFigureOut">
              <a:rPr lang="en-US" smtClean="0"/>
              <a:t>3/30/15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BDF590-F10C-8547-AD1D-4EA3E908E7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483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So, how did it go???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DF590-F10C-8547-AD1D-4EA3E908E73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614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Spend this time doing what is best for you!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DF590-F10C-8547-AD1D-4EA3E908E73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15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are the genres?  What</a:t>
            </a:r>
            <a:r>
              <a:rPr lang="en-US" baseline="0" dirty="0" smtClean="0"/>
              <a:t> are the characteristics?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DF590-F10C-8547-AD1D-4EA3E908E73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704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0AE0308-BBDB-5B4C-84FB-F2AC3E1DCA53}" type="datetimeFigureOut">
              <a:rPr lang="en-US" smtClean="0"/>
              <a:t>3/30/15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83CFE2C7-55CA-6847-9409-A0CEC280132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SOEL Teacher Research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Session 6:  April 1, 2015</a:t>
            </a:r>
          </a:p>
          <a:p>
            <a:r>
              <a:rPr lang="en-US" dirty="0" smtClean="0"/>
              <a:t>Cathy Fleischer, EMU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982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last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 shared our successes/challenges with interviewing</a:t>
            </a:r>
          </a:p>
          <a:p>
            <a:r>
              <a:rPr lang="en-US" sz="2400" dirty="0" smtClean="0"/>
              <a:t>We introduced ways to </a:t>
            </a:r>
            <a:r>
              <a:rPr lang="en-US" sz="2400" dirty="0" err="1" smtClean="0"/>
              <a:t>thematize</a:t>
            </a:r>
            <a:r>
              <a:rPr lang="en-US" sz="2400" dirty="0" smtClean="0"/>
              <a:t> and analyze data</a:t>
            </a:r>
          </a:p>
          <a:p>
            <a:pPr lvl="1"/>
            <a:r>
              <a:rPr lang="en-US" sz="2000" dirty="0" smtClean="0"/>
              <a:t>We read a chapter about analyzing data</a:t>
            </a:r>
          </a:p>
          <a:p>
            <a:pPr lvl="1"/>
            <a:r>
              <a:rPr lang="en-US" sz="2000" dirty="0" smtClean="0"/>
              <a:t>We talked about color coding, triangulating data, letting the data speak to us</a:t>
            </a:r>
          </a:p>
          <a:p>
            <a:pPr lvl="1"/>
            <a:r>
              <a:rPr lang="en-US" sz="2000" dirty="0" smtClean="0"/>
              <a:t>We tried this out through a play place exercise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72166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agenda—and looking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4/1	</a:t>
            </a:r>
            <a:r>
              <a:rPr lang="en-US" dirty="0" smtClean="0"/>
              <a:t>Work time on finding patterns/</a:t>
            </a:r>
            <a:r>
              <a:rPr lang="en-US" dirty="0" err="1" smtClean="0"/>
              <a:t>thematizing</a:t>
            </a:r>
            <a:r>
              <a:rPr lang="en-US" dirty="0" smtClean="0"/>
              <a:t>/analyzing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Looking at products of teacher research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dirty="0"/>
              <a:t>/13	What comes next?  What do you do with your research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Celebrating and sharing our work thus far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76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today, I asked you to…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287972"/>
            <a:ext cx="7556313" cy="483819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Sort your data by </a:t>
            </a:r>
            <a:r>
              <a:rPr lang="en-US" sz="2400" dirty="0" smtClean="0"/>
              <a:t>strategy.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Read through your data and ask yourself these questions:</a:t>
            </a:r>
          </a:p>
          <a:p>
            <a:pPr lvl="2"/>
            <a:r>
              <a:rPr lang="en-US" sz="2000" dirty="0"/>
              <a:t>What themes are emerging?</a:t>
            </a:r>
          </a:p>
          <a:p>
            <a:pPr lvl="2"/>
            <a:r>
              <a:rPr lang="en-US" sz="2000" dirty="0"/>
              <a:t>Is my question changing?</a:t>
            </a:r>
          </a:p>
          <a:p>
            <a:pPr lvl="2"/>
            <a:r>
              <a:rPr lang="en-US" sz="2000" dirty="0"/>
              <a:t>Do I need to gather more data?  If so, what additional data would help?</a:t>
            </a:r>
          </a:p>
          <a:p>
            <a:pPr lvl="2"/>
            <a:r>
              <a:rPr lang="en-US" sz="2000" dirty="0"/>
              <a:t>Am I able to triangulate?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Bring all your sorted data with </a:t>
            </a:r>
            <a:r>
              <a:rPr lang="en-US" sz="2400" dirty="0" smtClean="0"/>
              <a:t>you for today as </a:t>
            </a:r>
            <a:r>
              <a:rPr lang="en-US" sz="2400" dirty="0"/>
              <a:t>we help each other through the process of finding meaning in your data.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589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 minutes of work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Either:</a:t>
            </a:r>
          </a:p>
          <a:p>
            <a:r>
              <a:rPr lang="en-US" sz="2800" dirty="0" smtClean="0"/>
              <a:t> Look for themes and patterns</a:t>
            </a:r>
          </a:p>
          <a:p>
            <a:r>
              <a:rPr lang="en-US" sz="2800" dirty="0" smtClean="0"/>
              <a:t> Color code your data</a:t>
            </a:r>
          </a:p>
          <a:p>
            <a:r>
              <a:rPr lang="en-US" sz="2800" dirty="0" smtClean="0"/>
              <a:t> Summarize what you’ve found so far</a:t>
            </a:r>
          </a:p>
          <a:p>
            <a:r>
              <a:rPr lang="en-US" sz="2800" dirty="0" smtClean="0"/>
              <a:t> Think about what data you still need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49944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 minutes of share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600200"/>
            <a:ext cx="7556313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Partner with someone who is not familiar with your work</a:t>
            </a:r>
          </a:p>
          <a:p>
            <a:r>
              <a:rPr lang="en-US" sz="2400" dirty="0" smtClean="0"/>
              <a:t>Exchange a piece of coded (or </a:t>
            </a:r>
            <a:r>
              <a:rPr lang="en-US" sz="2400" dirty="0" err="1" smtClean="0"/>
              <a:t>uncoded</a:t>
            </a:r>
            <a:r>
              <a:rPr lang="en-US" sz="2400" dirty="0" smtClean="0"/>
              <a:t>) data</a:t>
            </a:r>
          </a:p>
          <a:p>
            <a:r>
              <a:rPr lang="en-US" sz="2400" dirty="0" smtClean="0"/>
              <a:t>Read each other’s data and note what </a:t>
            </a:r>
            <a:r>
              <a:rPr lang="en-US" sz="2400" i="1" dirty="0" smtClean="0"/>
              <a:t>you</a:t>
            </a:r>
            <a:r>
              <a:rPr lang="en-US" sz="2400" dirty="0" smtClean="0"/>
              <a:t> see in the data</a:t>
            </a:r>
          </a:p>
          <a:p>
            <a:r>
              <a:rPr lang="en-US" sz="2400" dirty="0" smtClean="0"/>
              <a:t>Talk about what you noticed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45974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497106"/>
          </a:xfrm>
        </p:spPr>
        <p:txBody>
          <a:bodyPr/>
          <a:lstStyle/>
          <a:p>
            <a:r>
              <a:rPr lang="en-US" sz="4000" dirty="0" smtClean="0"/>
              <a:t>Genres of TR:  </a:t>
            </a:r>
            <a:br>
              <a:rPr lang="en-US" sz="4000" dirty="0" smtClean="0"/>
            </a:br>
            <a:r>
              <a:rPr lang="en-US" sz="4000" dirty="0" smtClean="0"/>
              <a:t>What comes next?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2146618"/>
            <a:ext cx="7556313" cy="418590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800" dirty="0" smtClean="0"/>
              <a:t>Stations:  </a:t>
            </a:r>
          </a:p>
          <a:p>
            <a:pPr marL="742950" lvl="1" indent="-514350">
              <a:buAutoNum type="arabicPeriod"/>
            </a:pPr>
            <a:r>
              <a:rPr lang="en-US" sz="2600" dirty="0" smtClean="0"/>
              <a:t>Parent handbooks</a:t>
            </a:r>
          </a:p>
          <a:p>
            <a:pPr marL="742950" lvl="1" indent="-514350">
              <a:buAutoNum type="arabicPeriod"/>
            </a:pPr>
            <a:r>
              <a:rPr lang="en-US" sz="2600" dirty="0" smtClean="0"/>
              <a:t>Articles</a:t>
            </a:r>
          </a:p>
          <a:p>
            <a:pPr marL="742950" lvl="1" indent="-514350">
              <a:buAutoNum type="arabicPeriod"/>
            </a:pPr>
            <a:r>
              <a:rPr lang="en-US" sz="2600" dirty="0" smtClean="0"/>
              <a:t>Presentation at conferences</a:t>
            </a:r>
          </a:p>
          <a:p>
            <a:pPr marL="742950" lvl="1" indent="-514350">
              <a:buAutoNum type="arabicPeriod"/>
            </a:pPr>
            <a:r>
              <a:rPr lang="en-US" sz="2600" dirty="0" smtClean="0"/>
              <a:t>Curriculum revisions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Skim through each product</a:t>
            </a:r>
          </a:p>
          <a:p>
            <a:r>
              <a:rPr lang="en-US" sz="2800" dirty="0" smtClean="0"/>
              <a:t>What do you notice?  How do these genres integrate the research?</a:t>
            </a:r>
          </a:p>
          <a:p>
            <a:r>
              <a:rPr lang="en-US" sz="2800" dirty="0" smtClean="0"/>
              <a:t>What other genres can you imagine?</a:t>
            </a:r>
          </a:p>
          <a:p>
            <a:r>
              <a:rPr lang="en-US" sz="2800" dirty="0" smtClean="0"/>
              <a:t>Discussion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33669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next time:  </a:t>
            </a:r>
            <a:br>
              <a:rPr lang="en-US" dirty="0" smtClean="0"/>
            </a:br>
            <a:r>
              <a:rPr lang="en-US" dirty="0" smtClean="0"/>
              <a:t>Sharing/Celebration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4" y="1824626"/>
            <a:ext cx="7556313" cy="45079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Create a poster or a document or an </a:t>
            </a:r>
            <a:r>
              <a:rPr lang="en-US" dirty="0" err="1" smtClean="0"/>
              <a:t>infographic</a:t>
            </a:r>
            <a:r>
              <a:rPr lang="en-US" dirty="0" smtClean="0"/>
              <a:t> or something else that shows us:</a:t>
            </a:r>
          </a:p>
          <a:p>
            <a:r>
              <a:rPr lang="en-US" dirty="0" smtClean="0"/>
              <a:t>Your question (and how it connects to one of the SOEL’s Big </a:t>
            </a:r>
            <a:r>
              <a:rPr lang="en-US" dirty="0" err="1" smtClean="0"/>
              <a:t>Learnings</a:t>
            </a:r>
            <a:r>
              <a:rPr lang="en-US" dirty="0" smtClean="0"/>
              <a:t>)</a:t>
            </a:r>
          </a:p>
          <a:p>
            <a:r>
              <a:rPr lang="en-US" dirty="0" smtClean="0"/>
              <a:t>A description of your data sources</a:t>
            </a:r>
          </a:p>
          <a:p>
            <a:r>
              <a:rPr lang="en-US" dirty="0" smtClean="0"/>
              <a:t>What your learned and what your audience might be for that learning (think elevator talk!)</a:t>
            </a:r>
          </a:p>
          <a:p>
            <a:r>
              <a:rPr lang="en-US" dirty="0" smtClean="0"/>
              <a:t>What kind of genre could you produce that would speak to that audience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070319"/>
      </p:ext>
    </p:extLst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51</TotalTime>
  <Words>374</Words>
  <Application>Microsoft Macintosh PowerPoint</Application>
  <PresentationFormat>On-screen Show (4:3)</PresentationFormat>
  <Paragraphs>56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Advantage</vt:lpstr>
      <vt:lpstr>SOEL Teacher Research</vt:lpstr>
      <vt:lpstr>Review of last time</vt:lpstr>
      <vt:lpstr>Today’s agenda—and looking forward</vt:lpstr>
      <vt:lpstr>For today, I asked you to…</vt:lpstr>
      <vt:lpstr>30 minutes of work time</vt:lpstr>
      <vt:lpstr>15 minutes of share time</vt:lpstr>
      <vt:lpstr>Genres of TR:   What comes next?</vt:lpstr>
      <vt:lpstr>For next time:   Sharing/Celebration</vt:lpstr>
    </vt:vector>
  </TitlesOfParts>
  <Company>Eastern Michigan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SOEL Teacher Research</dc:title>
  <dc:creator>EMU</dc:creator>
  <cp:lastModifiedBy>EMU</cp:lastModifiedBy>
  <cp:revision>7</cp:revision>
  <dcterms:created xsi:type="dcterms:W3CDTF">2015-03-27T16:25:48Z</dcterms:created>
  <dcterms:modified xsi:type="dcterms:W3CDTF">2015-03-30T16:00:36Z</dcterms:modified>
</cp:coreProperties>
</file>