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0" d="100"/>
          <a:sy n="120" d="100"/>
        </p:scale>
        <p:origin x="-1088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4053554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Shape 25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Shape 2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Shape 3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10:30-10:40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Shape 32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2" name="Shape 3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10:40- 11:20  Melissa-  Explain and direct	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Shape 32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8" name="Shape 3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Sandy- 11:20-11:25 Can take more time if we have it-  for groups to meet and plan. 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Shape 33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4" name="Shape 3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Melissa and Sandy 11:25-11:30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6" name="Shape 2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8:30- Melissa-  Explain all the handouts they picked up out front.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Shape 2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Sandy-   run through agenda for our time.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8" name="Shape 2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Sandy-  review norms.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Shape 2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8:35  Melissa-  Review the Essential Elements chart and what we’ve added.   Continue to add based on today’s discussion.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0" name="Shape 2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8:45- 10:00 total Melissa-   explain articles.  Also add that some are reading CCSS book.  Count off members by 3s.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Shape 2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Until 10:00  Melissa-  Explain reading and poster activity. 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Shape 301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2" name="Shape 3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Sandy 10:00-10:15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Shape 3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10:15-10:30   Sandy-   Give writing time with notebook paper before they discuss with a partner.  Report out QUICKLY with a whip around.  Add to learning framework.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Shape 53"/>
          <p:cNvGrpSpPr/>
          <p:nvPr/>
        </p:nvGrpSpPr>
        <p:grpSpPr>
          <a:xfrm>
            <a:off x="-644958" y="0"/>
            <a:ext cx="10457378" cy="5337692"/>
            <a:chOff x="-644958" y="0"/>
            <a:chExt cx="10457378" cy="7116923"/>
          </a:xfrm>
        </p:grpSpPr>
        <p:grpSp>
          <p:nvGrpSpPr>
            <p:cNvPr id="54" name="Shape 5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55" name="Shape 55"/>
              <p:cNvGrpSpPr/>
              <p:nvPr/>
            </p:nvGrpSpPr>
            <p:grpSpPr>
              <a:xfrm>
                <a:off x="0" y="0"/>
                <a:ext cx="2514599" cy="6858000"/>
                <a:chOff x="0" y="0"/>
                <a:chExt cx="2514599" cy="6858000"/>
              </a:xfrm>
            </p:grpSpPr>
            <p:sp>
              <p:nvSpPr>
                <p:cNvPr id="56" name="Shape 56"/>
                <p:cNvSpPr/>
                <p:nvPr/>
              </p:nvSpPr>
              <p:spPr>
                <a:xfrm>
                  <a:off x="914400" y="0"/>
                  <a:ext cx="1600199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57" name="Shape 5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58" name="Shape 5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</p:grpSp>
          <p:grpSp>
            <p:nvGrpSpPr>
              <p:cNvPr id="59" name="Shape 59"/>
              <p:cNvGrpSpPr/>
              <p:nvPr/>
            </p:nvGrpSpPr>
            <p:grpSpPr>
              <a:xfrm>
                <a:off x="422910" y="0"/>
                <a:ext cx="2514599" cy="6858000"/>
                <a:chOff x="0" y="0"/>
                <a:chExt cx="2514599" cy="6858000"/>
              </a:xfrm>
            </p:grpSpPr>
            <p:sp>
              <p:nvSpPr>
                <p:cNvPr id="60" name="Shape 60"/>
                <p:cNvSpPr/>
                <p:nvPr/>
              </p:nvSpPr>
              <p:spPr>
                <a:xfrm>
                  <a:off x="914400" y="0"/>
                  <a:ext cx="1600199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1" name="Shape 6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2" name="Shape 6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</p:grpSp>
          <p:grpSp>
            <p:nvGrpSpPr>
              <p:cNvPr id="63" name="Shape 63"/>
              <p:cNvGrpSpPr/>
              <p:nvPr/>
            </p:nvGrpSpPr>
            <p:grpSpPr>
              <a:xfrm rot="10800000">
                <a:off x="6629400" y="0"/>
                <a:ext cx="2514599" cy="6858000"/>
                <a:chOff x="0" y="0"/>
                <a:chExt cx="2514599" cy="6858000"/>
              </a:xfrm>
            </p:grpSpPr>
            <p:sp>
              <p:nvSpPr>
                <p:cNvPr id="64" name="Shape 64"/>
                <p:cNvSpPr/>
                <p:nvPr/>
              </p:nvSpPr>
              <p:spPr>
                <a:xfrm>
                  <a:off x="914400" y="0"/>
                  <a:ext cx="1600199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5" name="Shape 6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66" name="Shape 66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</p:grpSp>
          <p:sp>
            <p:nvSpPr>
              <p:cNvPr id="67" name="Shape 6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lt1">
                  <a:alpha val="9803"/>
                </a:schemeClr>
              </a:soli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68" name="Shape 6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lt1">
                  <a:alpha val="9803"/>
                </a:schemeClr>
              </a:soli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69" name="Shape 6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lt1">
                  <a:alpha val="9803"/>
                </a:schemeClr>
              </a:soli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70" name="Shape 70"/>
            <p:cNvSpPr/>
            <p:nvPr/>
          </p:nvSpPr>
          <p:spPr>
            <a:xfrm>
              <a:off x="-11875" y="5035137"/>
              <a:ext cx="9143999" cy="1175654"/>
            </a:xfrm>
            <a:custGeom>
              <a:avLst/>
              <a:gdLst/>
              <a:ahLst/>
              <a:cxnLst/>
              <a:rect l="0" t="0" r="0" b="0"/>
              <a:pathLst>
                <a:path w="9144000" h="1175655" extrusionOk="0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noFill/>
            <a:ln w="9525" cap="flat">
              <a:solidFill>
                <a:schemeClr val="lt1"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71" name="Shape 71"/>
            <p:cNvSpPr/>
            <p:nvPr/>
          </p:nvSpPr>
          <p:spPr>
            <a:xfrm>
              <a:off x="-11875" y="3467594"/>
              <a:ext cx="9143999" cy="890649"/>
            </a:xfrm>
            <a:custGeom>
              <a:avLst/>
              <a:gdLst/>
              <a:ahLst/>
              <a:cxnLst/>
              <a:rect l="0" t="0" r="0" b="0"/>
              <a:pathLst>
                <a:path w="9144000" h="890650" extrusionOk="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noFill/>
            <a:ln w="9525" cap="flat">
              <a:solidFill>
                <a:schemeClr val="lt1"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72" name="Shape 72"/>
            <p:cNvSpPr/>
            <p:nvPr/>
          </p:nvSpPr>
          <p:spPr>
            <a:xfrm>
              <a:off x="-23750" y="5640778"/>
              <a:ext cx="3004456" cy="1211282"/>
            </a:xfrm>
            <a:custGeom>
              <a:avLst/>
              <a:gdLst/>
              <a:ahLst/>
              <a:cxnLst/>
              <a:rect l="0" t="0" r="0" b="0"/>
              <a:pathLst>
                <a:path w="3004457" h="1211283" extrusionOk="0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noFill/>
            <a:ln w="9525" cap="flat">
              <a:solidFill>
                <a:schemeClr val="lt1"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73" name="Shape 73"/>
            <p:cNvSpPr/>
            <p:nvPr/>
          </p:nvSpPr>
          <p:spPr>
            <a:xfrm>
              <a:off x="-11875" y="5284519"/>
              <a:ext cx="9143999" cy="1478477"/>
            </a:xfrm>
            <a:custGeom>
              <a:avLst/>
              <a:gdLst/>
              <a:ahLst/>
              <a:cxnLst/>
              <a:rect l="0" t="0" r="0" b="0"/>
              <a:pathLst>
                <a:path w="9144000" h="1478478" extrusionOk="0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noFill/>
            <a:ln w="9525" cap="flat">
              <a:solidFill>
                <a:schemeClr val="lt1"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74" name="Shape 74"/>
            <p:cNvSpPr/>
            <p:nvPr/>
          </p:nvSpPr>
          <p:spPr>
            <a:xfrm>
              <a:off x="2137558" y="5132119"/>
              <a:ext cx="6982690" cy="1719941"/>
            </a:xfrm>
            <a:custGeom>
              <a:avLst/>
              <a:gdLst/>
              <a:ahLst/>
              <a:cxnLst/>
              <a:rect l="0" t="0" r="0" b="0"/>
              <a:pathLst>
                <a:path w="6982691" h="1719942" extrusionOk="0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noFill/>
            <a:ln w="9525" cap="flat">
              <a:solidFill>
                <a:schemeClr val="lt1"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1799949">
              <a:off x="2996126" y="2859221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9803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76" name="Shape 76"/>
            <p:cNvSpPr/>
            <p:nvPr/>
          </p:nvSpPr>
          <p:spPr>
            <a:xfrm rot="1799949">
              <a:off x="3720026" y="4126047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77" name="Shape 77"/>
            <p:cNvSpPr/>
            <p:nvPr/>
          </p:nvSpPr>
          <p:spPr>
            <a:xfrm rot="1799949">
              <a:off x="3729553" y="1592396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6666"/>
              </a:schemeClr>
            </a:solidFill>
            <a:ln w="12700" cap="flat">
              <a:solidFill>
                <a:schemeClr val="lt1">
                  <a:alpha val="784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78" name="Shape 78"/>
            <p:cNvSpPr/>
            <p:nvPr/>
          </p:nvSpPr>
          <p:spPr>
            <a:xfrm rot="1799949">
              <a:off x="2977076" y="325572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3921"/>
              </a:schemeClr>
            </a:solidFill>
            <a:ln w="12700" cap="flat">
              <a:solidFill>
                <a:schemeClr val="lt1">
                  <a:alpha val="784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79" name="Shape 79"/>
            <p:cNvSpPr/>
            <p:nvPr/>
          </p:nvSpPr>
          <p:spPr>
            <a:xfrm rot="1799949">
              <a:off x="4462976" y="5383347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5882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80" name="Shape 80"/>
            <p:cNvSpPr/>
            <p:nvPr/>
          </p:nvSpPr>
          <p:spPr>
            <a:xfrm rot="1801764">
              <a:off x="-382490" y="4201432"/>
              <a:ext cx="1260378" cy="1387003"/>
            </a:xfrm>
            <a:custGeom>
              <a:avLst/>
              <a:gdLst/>
              <a:ahLst/>
              <a:cxnLst/>
              <a:rect l="0" t="0" r="0" b="0"/>
              <a:pathLst>
                <a:path w="1261499" h="1388236" extrusionOk="0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lt1">
                <a:alpha val="9803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81" name="Shape 81"/>
            <p:cNvSpPr/>
            <p:nvPr/>
          </p:nvSpPr>
          <p:spPr>
            <a:xfrm rot="1799949">
              <a:off x="24327" y="5402398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82" name="Shape 82"/>
            <p:cNvSpPr/>
            <p:nvPr/>
          </p:nvSpPr>
          <p:spPr>
            <a:xfrm rot="1799949">
              <a:off x="52903" y="2849697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6666"/>
              </a:schemeClr>
            </a:solidFill>
            <a:ln w="12700" cap="flat">
              <a:solidFill>
                <a:schemeClr val="lt1">
                  <a:alpha val="784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83" name="Shape 83"/>
            <p:cNvSpPr/>
            <p:nvPr/>
          </p:nvSpPr>
          <p:spPr>
            <a:xfrm rot="1799949">
              <a:off x="776802" y="4126046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84" name="Shape 84"/>
            <p:cNvSpPr/>
            <p:nvPr/>
          </p:nvSpPr>
          <p:spPr>
            <a:xfrm rot="1799949">
              <a:off x="1510227" y="5411922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85" name="Shape 85"/>
            <p:cNvSpPr/>
            <p:nvPr/>
          </p:nvSpPr>
          <p:spPr>
            <a:xfrm rot="1799949">
              <a:off x="1529278" y="2859221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6666"/>
              </a:schemeClr>
            </a:solidFill>
            <a:ln w="12700" cap="flat">
              <a:solidFill>
                <a:schemeClr val="lt1">
                  <a:alpha val="784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86" name="Shape 86"/>
            <p:cNvSpPr/>
            <p:nvPr/>
          </p:nvSpPr>
          <p:spPr>
            <a:xfrm rot="1799949">
              <a:off x="795852" y="1563822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87" name="Shape 87"/>
            <p:cNvSpPr/>
            <p:nvPr/>
          </p:nvSpPr>
          <p:spPr>
            <a:xfrm rot="1799949">
              <a:off x="6806128" y="4145097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9803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88" name="Shape 88"/>
            <p:cNvSpPr/>
            <p:nvPr/>
          </p:nvSpPr>
          <p:spPr>
            <a:xfrm rot="1799949">
              <a:off x="7549078" y="5421448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89" name="Shape 89"/>
            <p:cNvSpPr/>
            <p:nvPr/>
          </p:nvSpPr>
          <p:spPr>
            <a:xfrm rot="1799949">
              <a:off x="7549078" y="2868747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6666"/>
              </a:schemeClr>
            </a:solidFill>
            <a:ln w="12700" cap="flat">
              <a:solidFill>
                <a:schemeClr val="lt1">
                  <a:alpha val="784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90" name="Shape 90"/>
            <p:cNvSpPr/>
            <p:nvPr/>
          </p:nvSpPr>
          <p:spPr>
            <a:xfrm rot="1801764">
              <a:off x="8306435" y="4055533"/>
              <a:ext cx="1242303" cy="1387003"/>
            </a:xfrm>
            <a:custGeom>
              <a:avLst/>
              <a:gdLst/>
              <a:ahLst/>
              <a:cxnLst/>
              <a:rect l="0" t="0" r="0" b="0"/>
              <a:pathLst>
                <a:path w="1243407" h="1388236" extrusionOk="0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lt1">
                <a:alpha val="3921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91" name="Shape 91"/>
            <p:cNvSpPr/>
            <p:nvPr/>
          </p:nvSpPr>
          <p:spPr>
            <a:xfrm rot="1801764">
              <a:off x="8306685" y="1511428"/>
              <a:ext cx="1240768" cy="1387588"/>
            </a:xfrm>
            <a:custGeom>
              <a:avLst/>
              <a:gdLst/>
              <a:ahLst/>
              <a:cxnLst/>
              <a:rect l="0" t="0" r="0" b="0"/>
              <a:pathLst>
                <a:path w="1241871" h="1388822" extrusionOk="0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92" name="Shape 92"/>
          <p:cNvSpPr/>
          <p:nvPr/>
        </p:nvSpPr>
        <p:spPr>
          <a:xfrm>
            <a:off x="4561242" y="-16133"/>
            <a:ext cx="3679200" cy="4703999"/>
          </a:xfrm>
          <a:prstGeom prst="rect">
            <a:avLst/>
          </a:prstGeom>
          <a:solidFill>
            <a:srgbClr val="F5F5F5"/>
          </a:solidFill>
          <a:ln w="9525" cap="flat">
            <a:solidFill>
              <a:srgbClr val="74A50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3" name="Shape 93"/>
          <p:cNvSpPr/>
          <p:nvPr/>
        </p:nvSpPr>
        <p:spPr>
          <a:xfrm>
            <a:off x="4649096" y="-16133"/>
            <a:ext cx="3505200" cy="17345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ctrTitle"/>
          </p:nvPr>
        </p:nvSpPr>
        <p:spPr>
          <a:xfrm>
            <a:off x="4733364" y="2031357"/>
            <a:ext cx="3313500" cy="1276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 sz="36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defRPr sz="1800" b="0" i="0" u="none" strike="noStrike" cap="none" baseline="0">
                <a:solidFill>
                  <a:schemeClr val="dk2"/>
                </a:solidFill>
              </a:defRPr>
            </a:lvl2pPr>
            <a:lvl3pPr marL="0" marR="0" indent="0" algn="l" rtl="0">
              <a:defRPr sz="1800" b="0" i="0" u="none" strike="noStrike" cap="none" baseline="0">
                <a:solidFill>
                  <a:schemeClr val="dk2"/>
                </a:solidFill>
              </a:defRPr>
            </a:lvl3pPr>
            <a:lvl4pPr marL="0" marR="0" indent="0" algn="l" rtl="0">
              <a:defRPr sz="1800" b="0" i="0" u="none" strike="noStrike" cap="none" baseline="0">
                <a:solidFill>
                  <a:schemeClr val="dk2"/>
                </a:solidFill>
              </a:defRPr>
            </a:lvl4pPr>
            <a:lvl5pPr marL="0" marR="0" indent="0" algn="l" rtl="0">
              <a:defRPr sz="1800" b="0" i="0" u="none" strike="noStrike" cap="none" baseline="0">
                <a:solidFill>
                  <a:schemeClr val="dk2"/>
                </a:solidFill>
              </a:defRPr>
            </a:lvl5pPr>
            <a:lvl6pPr marL="0" marR="0" indent="0" algn="l" rtl="0">
              <a:defRPr sz="1800" b="0" i="0" u="none" strike="noStrike" cap="none" baseline="0">
                <a:solidFill>
                  <a:schemeClr val="dk2"/>
                </a:solidFill>
              </a:defRPr>
            </a:lvl6pPr>
            <a:lvl7pPr marL="0" marR="0" indent="0" algn="l" rtl="0">
              <a:defRPr sz="1800" b="0" i="0" u="none" strike="noStrike" cap="none" baseline="0">
                <a:solidFill>
                  <a:schemeClr val="dk2"/>
                </a:solidFill>
              </a:defRPr>
            </a:lvl7pPr>
            <a:lvl8pPr marL="0" marR="0" indent="0" algn="l" rtl="0">
              <a:defRPr sz="1800" b="0" i="0" u="none" strike="noStrike" cap="none" baseline="0">
                <a:solidFill>
                  <a:schemeClr val="dk2"/>
                </a:solidFill>
              </a:defRPr>
            </a:lvl8pPr>
            <a:lvl9pPr marL="0" marR="0" indent="0" algn="l" rtl="0">
              <a:defRPr sz="1800" b="0" i="0" u="none" strike="noStrike" cap="none" baseline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5" name="Shape 95"/>
          <p:cNvSpPr txBox="1">
            <a:spLocks noGrp="1"/>
          </p:cNvSpPr>
          <p:nvPr>
            <p:ph type="subTitle" idx="1"/>
          </p:nvPr>
        </p:nvSpPr>
        <p:spPr>
          <a:xfrm>
            <a:off x="4733364" y="3315810"/>
            <a:ext cx="3309899" cy="945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360"/>
              </a:spcBef>
              <a:buClr>
                <a:schemeClr val="accent1"/>
              </a:buClr>
              <a:buFont typeface="Arial"/>
              <a:buNone/>
              <a:defRPr sz="1800" b="0" i="0" u="none" strike="noStrike" cap="none" baseline="0">
                <a:solidFill>
                  <a:srgbClr val="4242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ctr" rtl="0">
              <a:spcBef>
                <a:spcPts val="440"/>
              </a:spcBef>
              <a:buClr>
                <a:schemeClr val="accent1"/>
              </a:buClr>
              <a:buFont typeface="Arial"/>
              <a:buNone/>
              <a:defRPr sz="22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ctr" rtl="0">
              <a:spcBef>
                <a:spcPts val="400"/>
              </a:spcBef>
              <a:buClr>
                <a:schemeClr val="accent1"/>
              </a:buClr>
              <a:buFont typeface="Arial"/>
              <a:buNone/>
              <a:defRPr sz="20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ctr" rtl="0">
              <a:spcBef>
                <a:spcPts val="360"/>
              </a:spcBef>
              <a:buClr>
                <a:schemeClr val="accent1"/>
              </a:buClr>
              <a:buFont typeface="Arial"/>
              <a:buNone/>
              <a:defRPr sz="1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ctr" rtl="0">
              <a:spcBef>
                <a:spcPts val="320"/>
              </a:spcBef>
              <a:buClr>
                <a:schemeClr val="accent1"/>
              </a:buClr>
              <a:buFont typeface="Arial"/>
              <a:buNone/>
              <a:defRPr sz="16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ctr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ctr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ctr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ctr" rtl="0">
              <a:spcBef>
                <a:spcPts val="280"/>
              </a:spcBef>
              <a:buClr>
                <a:schemeClr val="accent1"/>
              </a:buClr>
              <a:buFont typeface="Arial"/>
              <a:buNone/>
              <a:defRPr sz="1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Shape 96"/>
          <p:cNvSpPr txBox="1">
            <a:spLocks noGrp="1"/>
          </p:cNvSpPr>
          <p:nvPr>
            <p:ph type="dt" idx="10"/>
          </p:nvPr>
        </p:nvSpPr>
        <p:spPr>
          <a:xfrm>
            <a:off x="4738744" y="1137620"/>
            <a:ext cx="2133599" cy="563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2400" b="0" i="0" u="none" strike="noStrike" cap="none" baseline="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Shape 97"/>
          <p:cNvSpPr/>
          <p:nvPr/>
        </p:nvSpPr>
        <p:spPr>
          <a:xfrm>
            <a:off x="4650889" y="4566212"/>
            <a:ext cx="3505200" cy="61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98" name="Shape 98"/>
          <p:cNvSpPr txBox="1">
            <a:spLocks noGrp="1"/>
          </p:cNvSpPr>
          <p:nvPr>
            <p:ph type="ftr" idx="11"/>
          </p:nvPr>
        </p:nvSpPr>
        <p:spPr>
          <a:xfrm>
            <a:off x="5303519" y="4289974"/>
            <a:ext cx="28316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Shape 99"/>
          <p:cNvSpPr txBox="1">
            <a:spLocks noGrp="1"/>
          </p:cNvSpPr>
          <p:nvPr>
            <p:ph type="sldNum" idx="12"/>
          </p:nvPr>
        </p:nvSpPr>
        <p:spPr>
          <a:xfrm>
            <a:off x="4649096" y="4289974"/>
            <a:ext cx="6437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Shape 100"/>
          <p:cNvSpPr/>
          <p:nvPr/>
        </p:nvSpPr>
        <p:spPr>
          <a:xfrm>
            <a:off x="4650889" y="4566212"/>
            <a:ext cx="3505200" cy="61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VERTICAL_TEXT"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 txBox="1">
            <a:spLocks noGrp="1"/>
          </p:cNvSpPr>
          <p:nvPr>
            <p:ph type="title"/>
          </p:nvPr>
        </p:nvSpPr>
        <p:spPr>
          <a:xfrm>
            <a:off x="1043490" y="770747"/>
            <a:ext cx="7024799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accent1"/>
              </a:buClr>
              <a:buNone/>
              <a:defRPr sz="4000">
                <a:solidFill>
                  <a:schemeClr val="accent1"/>
                </a:solidFill>
              </a:defRPr>
            </a:lvl1pPr>
            <a:lvl2pPr rtl="0">
              <a:defRPr>
                <a:solidFill>
                  <a:schemeClr val="dk2"/>
                </a:solidFill>
              </a:defRPr>
            </a:lvl2pPr>
            <a:lvl3pPr rtl="0">
              <a:defRPr>
                <a:solidFill>
                  <a:schemeClr val="dk2"/>
                </a:solidFill>
              </a:defRPr>
            </a:lvl3pPr>
            <a:lvl4pPr rtl="0">
              <a:defRPr>
                <a:solidFill>
                  <a:schemeClr val="dk2"/>
                </a:solidFill>
              </a:defRPr>
            </a:lvl4pPr>
            <a:lvl5pPr rtl="0">
              <a:defRPr>
                <a:solidFill>
                  <a:schemeClr val="dk2"/>
                </a:solidFill>
              </a:defRPr>
            </a:lvl5pPr>
            <a:lvl6pPr rtl="0">
              <a:defRPr>
                <a:solidFill>
                  <a:schemeClr val="dk2"/>
                </a:solidFill>
              </a:defRPr>
            </a:lvl6pPr>
            <a:lvl7pPr rtl="0">
              <a:defRPr>
                <a:solidFill>
                  <a:schemeClr val="dk2"/>
                </a:solidFill>
              </a:defRPr>
            </a:lvl7pPr>
            <a:lvl8pPr rtl="0">
              <a:defRPr>
                <a:solidFill>
                  <a:schemeClr val="dk2"/>
                </a:solidFill>
              </a:defRPr>
            </a:lvl8pPr>
            <a:lvl9pPr rtl="0"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40" name="Shape 240"/>
          <p:cNvSpPr txBox="1">
            <a:spLocks noGrp="1"/>
          </p:cNvSpPr>
          <p:nvPr>
            <p:ph type="body" idx="1"/>
          </p:nvPr>
        </p:nvSpPr>
        <p:spPr>
          <a:xfrm rot="5400000">
            <a:off x="3116359" y="-330110"/>
            <a:ext cx="2631600" cy="67772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09550" algn="l" rtl="0">
              <a:spcBef>
                <a:spcPts val="480"/>
              </a:spcBef>
              <a:buClr>
                <a:schemeClr val="accent1"/>
              </a:buClr>
              <a:buFont typeface="Arial"/>
              <a:buChar char="•"/>
              <a:defRPr sz="2400">
                <a:solidFill>
                  <a:schemeClr val="dk2"/>
                </a:solidFill>
              </a:defRPr>
            </a:lvl1pPr>
            <a:lvl2pPr marL="640080" indent="-220980" algn="l" rtl="0">
              <a:spcBef>
                <a:spcPts val="440"/>
              </a:spcBef>
              <a:buClr>
                <a:schemeClr val="accent1"/>
              </a:buClr>
              <a:buFont typeface="Arial"/>
              <a:buChar char="•"/>
              <a:defRPr sz="2200">
                <a:solidFill>
                  <a:schemeClr val="dk2"/>
                </a:solidFill>
              </a:defRPr>
            </a:lvl2pPr>
            <a:lvl3pPr marL="914400" indent="-171450" algn="l" rtl="0">
              <a:spcBef>
                <a:spcPts val="400"/>
              </a:spcBef>
              <a:buClr>
                <a:schemeClr val="accent1"/>
              </a:buClr>
              <a:buFont typeface="Arial"/>
              <a:buChar char="•"/>
              <a:defRPr sz="2000">
                <a:solidFill>
                  <a:schemeClr val="dk2"/>
                </a:solidFill>
              </a:defRPr>
            </a:lvl3pPr>
            <a:lvl4pPr marL="1124712" indent="-184911" algn="l" rtl="0">
              <a:spcBef>
                <a:spcPts val="360"/>
              </a:spcBef>
              <a:buClr>
                <a:schemeClr val="accent1"/>
              </a:buClr>
              <a:buFont typeface="Arial"/>
              <a:buChar char="•"/>
              <a:defRPr sz="1800">
                <a:solidFill>
                  <a:schemeClr val="dk2"/>
                </a:solidFill>
              </a:defRPr>
            </a:lvl4pPr>
            <a:lvl5pPr marL="1325880" indent="-186055" algn="l" rtl="0">
              <a:spcBef>
                <a:spcPts val="320"/>
              </a:spcBef>
              <a:buClr>
                <a:schemeClr val="accent1"/>
              </a:buClr>
              <a:buFont typeface="Arial"/>
              <a:buChar char="•"/>
              <a:defRPr sz="1600" baseline="0">
                <a:solidFill>
                  <a:schemeClr val="dk2"/>
                </a:solidFill>
              </a:defRPr>
            </a:lvl5pPr>
            <a:lvl6pPr marL="1517904" indent="-193928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>
                <a:solidFill>
                  <a:schemeClr val="dk2"/>
                </a:solidFill>
              </a:defRPr>
            </a:lvl6pPr>
            <a:lvl7pPr marL="1719072" indent="-191897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>
                <a:solidFill>
                  <a:schemeClr val="dk2"/>
                </a:solidFill>
              </a:defRPr>
            </a:lvl7pPr>
            <a:lvl8pPr marL="1920240" indent="-189864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>
                <a:solidFill>
                  <a:schemeClr val="dk2"/>
                </a:solidFill>
              </a:defRPr>
            </a:lvl8pPr>
            <a:lvl9pPr marL="2121408" indent="-187832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41" name="Shape 241"/>
          <p:cNvSpPr txBox="1">
            <a:spLocks noGrp="1"/>
          </p:cNvSpPr>
          <p:nvPr>
            <p:ph type="dt" idx="10"/>
          </p:nvPr>
        </p:nvSpPr>
        <p:spPr>
          <a:xfrm>
            <a:off x="5997387" y="168368"/>
            <a:ext cx="21335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2" name="Shape 242"/>
          <p:cNvSpPr txBox="1">
            <a:spLocks noGrp="1"/>
          </p:cNvSpPr>
          <p:nvPr>
            <p:ph type="ftr" idx="11"/>
          </p:nvPr>
        </p:nvSpPr>
        <p:spPr>
          <a:xfrm>
            <a:off x="4641448" y="4389120"/>
            <a:ext cx="35022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3" name="Shape 243"/>
          <p:cNvSpPr txBox="1">
            <a:spLocks noGrp="1"/>
          </p:cNvSpPr>
          <p:nvPr>
            <p:ph type="sldNum" idx="12"/>
          </p:nvPr>
        </p:nvSpPr>
        <p:spPr>
          <a:xfrm>
            <a:off x="4649096" y="168368"/>
            <a:ext cx="13322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_TITLE_AND_VERTICAL_TEXT"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>
            <a:spLocks noGrp="1"/>
          </p:cNvSpPr>
          <p:nvPr>
            <p:ph type="title"/>
          </p:nvPr>
        </p:nvSpPr>
        <p:spPr>
          <a:xfrm rot="5400000">
            <a:off x="5579003" y="1823060"/>
            <a:ext cx="3585299" cy="1484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buClr>
                <a:schemeClr val="accent1"/>
              </a:buClr>
              <a:buNone/>
              <a:defRPr sz="4000">
                <a:solidFill>
                  <a:schemeClr val="accent1"/>
                </a:solidFill>
              </a:defRPr>
            </a:lvl1pPr>
            <a:lvl2pPr rtl="0">
              <a:defRPr>
                <a:solidFill>
                  <a:schemeClr val="dk2"/>
                </a:solidFill>
              </a:defRPr>
            </a:lvl2pPr>
            <a:lvl3pPr rtl="0">
              <a:defRPr>
                <a:solidFill>
                  <a:schemeClr val="dk2"/>
                </a:solidFill>
              </a:defRPr>
            </a:lvl3pPr>
            <a:lvl4pPr rtl="0">
              <a:defRPr>
                <a:solidFill>
                  <a:schemeClr val="dk2"/>
                </a:solidFill>
              </a:defRPr>
            </a:lvl4pPr>
            <a:lvl5pPr rtl="0">
              <a:defRPr>
                <a:solidFill>
                  <a:schemeClr val="dk2"/>
                </a:solidFill>
              </a:defRPr>
            </a:lvl5pPr>
            <a:lvl6pPr rtl="0">
              <a:defRPr>
                <a:solidFill>
                  <a:schemeClr val="dk2"/>
                </a:solidFill>
              </a:defRPr>
            </a:lvl6pPr>
            <a:lvl7pPr rtl="0">
              <a:defRPr>
                <a:solidFill>
                  <a:schemeClr val="dk2"/>
                </a:solidFill>
              </a:defRPr>
            </a:lvl7pPr>
            <a:lvl8pPr rtl="0">
              <a:defRPr>
                <a:solidFill>
                  <a:schemeClr val="dk2"/>
                </a:solidFill>
              </a:defRPr>
            </a:lvl8pPr>
            <a:lvl9pPr rtl="0"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46" name="Shape 246"/>
          <p:cNvSpPr txBox="1">
            <a:spLocks noGrp="1"/>
          </p:cNvSpPr>
          <p:nvPr>
            <p:ph type="body" idx="1"/>
          </p:nvPr>
        </p:nvSpPr>
        <p:spPr>
          <a:xfrm rot="5400000">
            <a:off x="1972500" y="-146589"/>
            <a:ext cx="3585299" cy="5423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09550" algn="l" rtl="0">
              <a:spcBef>
                <a:spcPts val="480"/>
              </a:spcBef>
              <a:buClr>
                <a:schemeClr val="accent1"/>
              </a:buClr>
              <a:buFont typeface="Arial"/>
              <a:buChar char="•"/>
              <a:defRPr sz="2400">
                <a:solidFill>
                  <a:schemeClr val="dk2"/>
                </a:solidFill>
              </a:defRPr>
            </a:lvl1pPr>
            <a:lvl2pPr marL="640080" indent="-220980" algn="l" rtl="0">
              <a:spcBef>
                <a:spcPts val="440"/>
              </a:spcBef>
              <a:buClr>
                <a:schemeClr val="accent1"/>
              </a:buClr>
              <a:buFont typeface="Arial"/>
              <a:buChar char="•"/>
              <a:defRPr sz="2200">
                <a:solidFill>
                  <a:schemeClr val="dk2"/>
                </a:solidFill>
              </a:defRPr>
            </a:lvl2pPr>
            <a:lvl3pPr marL="914400" indent="-171450" algn="l" rtl="0">
              <a:spcBef>
                <a:spcPts val="400"/>
              </a:spcBef>
              <a:buClr>
                <a:schemeClr val="accent1"/>
              </a:buClr>
              <a:buFont typeface="Arial"/>
              <a:buChar char="•"/>
              <a:defRPr sz="2000">
                <a:solidFill>
                  <a:schemeClr val="dk2"/>
                </a:solidFill>
              </a:defRPr>
            </a:lvl3pPr>
            <a:lvl4pPr marL="1124712" indent="-184911" algn="l" rtl="0">
              <a:spcBef>
                <a:spcPts val="360"/>
              </a:spcBef>
              <a:buClr>
                <a:schemeClr val="accent1"/>
              </a:buClr>
              <a:buFont typeface="Arial"/>
              <a:buChar char="•"/>
              <a:defRPr sz="1800">
                <a:solidFill>
                  <a:schemeClr val="dk2"/>
                </a:solidFill>
              </a:defRPr>
            </a:lvl4pPr>
            <a:lvl5pPr marL="1325880" indent="-186055" algn="l" rtl="0">
              <a:spcBef>
                <a:spcPts val="320"/>
              </a:spcBef>
              <a:buClr>
                <a:schemeClr val="accent1"/>
              </a:buClr>
              <a:buFont typeface="Arial"/>
              <a:buChar char="•"/>
              <a:defRPr sz="1600" baseline="0">
                <a:solidFill>
                  <a:schemeClr val="dk2"/>
                </a:solidFill>
              </a:defRPr>
            </a:lvl5pPr>
            <a:lvl6pPr marL="1517904" indent="-193928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>
                <a:solidFill>
                  <a:schemeClr val="dk2"/>
                </a:solidFill>
              </a:defRPr>
            </a:lvl6pPr>
            <a:lvl7pPr marL="1719072" indent="-191897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>
                <a:solidFill>
                  <a:schemeClr val="dk2"/>
                </a:solidFill>
              </a:defRPr>
            </a:lvl7pPr>
            <a:lvl8pPr marL="1920240" indent="-189864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>
                <a:solidFill>
                  <a:schemeClr val="dk2"/>
                </a:solidFill>
              </a:defRPr>
            </a:lvl8pPr>
            <a:lvl9pPr marL="2121408" indent="-187832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47" name="Shape 247"/>
          <p:cNvSpPr txBox="1">
            <a:spLocks noGrp="1"/>
          </p:cNvSpPr>
          <p:nvPr>
            <p:ph type="dt" idx="10"/>
          </p:nvPr>
        </p:nvSpPr>
        <p:spPr>
          <a:xfrm>
            <a:off x="5997387" y="168368"/>
            <a:ext cx="21335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8" name="Shape 248"/>
          <p:cNvSpPr txBox="1">
            <a:spLocks noGrp="1"/>
          </p:cNvSpPr>
          <p:nvPr>
            <p:ph type="ftr" idx="11"/>
          </p:nvPr>
        </p:nvSpPr>
        <p:spPr>
          <a:xfrm>
            <a:off x="4641448" y="4389120"/>
            <a:ext cx="35022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9" name="Shape 249"/>
          <p:cNvSpPr txBox="1">
            <a:spLocks noGrp="1"/>
          </p:cNvSpPr>
          <p:nvPr>
            <p:ph type="sldNum" idx="12"/>
          </p:nvPr>
        </p:nvSpPr>
        <p:spPr>
          <a:xfrm>
            <a:off x="4649096" y="168368"/>
            <a:ext cx="13322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52" name="Shape 252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defRPr/>
            </a:lvl1pPr>
            <a:lvl2pPr indent="457200" rtl="0">
              <a:defRPr/>
            </a:lvl2pPr>
            <a:lvl3pPr indent="914400" rtl="0">
              <a:defRPr/>
            </a:lvl3pPr>
            <a:lvl4pPr indent="1371600"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OBJECT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title"/>
          </p:nvPr>
        </p:nvSpPr>
        <p:spPr>
          <a:xfrm>
            <a:off x="1043490" y="770747"/>
            <a:ext cx="7024799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accent1"/>
              </a:buClr>
              <a:buNone/>
              <a:defRPr sz="4000">
                <a:solidFill>
                  <a:schemeClr val="accent1"/>
                </a:solidFill>
              </a:defRPr>
            </a:lvl1pPr>
            <a:lvl2pPr rtl="0">
              <a:defRPr>
                <a:solidFill>
                  <a:schemeClr val="dk2"/>
                </a:solidFill>
              </a:defRPr>
            </a:lvl2pPr>
            <a:lvl3pPr rtl="0">
              <a:defRPr>
                <a:solidFill>
                  <a:schemeClr val="dk2"/>
                </a:solidFill>
              </a:defRPr>
            </a:lvl3pPr>
            <a:lvl4pPr rtl="0">
              <a:defRPr>
                <a:solidFill>
                  <a:schemeClr val="dk2"/>
                </a:solidFill>
              </a:defRPr>
            </a:lvl4pPr>
            <a:lvl5pPr rtl="0">
              <a:defRPr>
                <a:solidFill>
                  <a:schemeClr val="dk2"/>
                </a:solidFill>
              </a:defRPr>
            </a:lvl5pPr>
            <a:lvl6pPr rtl="0">
              <a:defRPr>
                <a:solidFill>
                  <a:schemeClr val="dk2"/>
                </a:solidFill>
              </a:defRPr>
            </a:lvl6pPr>
            <a:lvl7pPr rtl="0">
              <a:defRPr>
                <a:solidFill>
                  <a:schemeClr val="dk2"/>
                </a:solidFill>
              </a:defRPr>
            </a:lvl7pPr>
            <a:lvl8pPr rtl="0">
              <a:defRPr>
                <a:solidFill>
                  <a:schemeClr val="dk2"/>
                </a:solidFill>
              </a:defRPr>
            </a:lvl8pPr>
            <a:lvl9pPr rtl="0"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1043491" y="1742739"/>
            <a:ext cx="6777299" cy="263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09550" algn="l" rtl="0">
              <a:spcBef>
                <a:spcPts val="480"/>
              </a:spcBef>
              <a:buClr>
                <a:schemeClr val="accent1"/>
              </a:buClr>
              <a:buFont typeface="Arial"/>
              <a:buChar char="•"/>
              <a:defRPr sz="2400">
                <a:solidFill>
                  <a:schemeClr val="dk2"/>
                </a:solidFill>
              </a:defRPr>
            </a:lvl1pPr>
            <a:lvl2pPr marL="640080" indent="-220980" algn="l" rtl="0">
              <a:spcBef>
                <a:spcPts val="440"/>
              </a:spcBef>
              <a:buClr>
                <a:schemeClr val="accent1"/>
              </a:buClr>
              <a:buFont typeface="Arial"/>
              <a:buChar char="•"/>
              <a:defRPr sz="2200">
                <a:solidFill>
                  <a:schemeClr val="dk2"/>
                </a:solidFill>
              </a:defRPr>
            </a:lvl2pPr>
            <a:lvl3pPr marL="914400" indent="-171450" algn="l" rtl="0">
              <a:spcBef>
                <a:spcPts val="400"/>
              </a:spcBef>
              <a:buClr>
                <a:schemeClr val="accent1"/>
              </a:buClr>
              <a:buFont typeface="Arial"/>
              <a:buChar char="•"/>
              <a:defRPr sz="2000">
                <a:solidFill>
                  <a:schemeClr val="dk2"/>
                </a:solidFill>
              </a:defRPr>
            </a:lvl3pPr>
            <a:lvl4pPr marL="1124712" indent="-184911" algn="l" rtl="0">
              <a:spcBef>
                <a:spcPts val="360"/>
              </a:spcBef>
              <a:buClr>
                <a:schemeClr val="accent1"/>
              </a:buClr>
              <a:buFont typeface="Arial"/>
              <a:buChar char="•"/>
              <a:defRPr sz="1800">
                <a:solidFill>
                  <a:schemeClr val="dk2"/>
                </a:solidFill>
              </a:defRPr>
            </a:lvl4pPr>
            <a:lvl5pPr marL="1325880" indent="-186055" algn="l" rtl="0">
              <a:spcBef>
                <a:spcPts val="320"/>
              </a:spcBef>
              <a:buClr>
                <a:schemeClr val="accent1"/>
              </a:buClr>
              <a:buFont typeface="Arial"/>
              <a:buChar char="•"/>
              <a:defRPr sz="1600" baseline="0">
                <a:solidFill>
                  <a:schemeClr val="dk2"/>
                </a:solidFill>
              </a:defRPr>
            </a:lvl5pPr>
            <a:lvl6pPr marL="1517904" indent="-193928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>
                <a:solidFill>
                  <a:schemeClr val="dk2"/>
                </a:solidFill>
              </a:defRPr>
            </a:lvl6pPr>
            <a:lvl7pPr marL="1719072" indent="-191897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>
                <a:solidFill>
                  <a:schemeClr val="dk2"/>
                </a:solidFill>
              </a:defRPr>
            </a:lvl7pPr>
            <a:lvl8pPr marL="1920240" indent="-189864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>
                <a:solidFill>
                  <a:schemeClr val="dk2"/>
                </a:solidFill>
              </a:defRPr>
            </a:lvl8pPr>
            <a:lvl9pPr marL="2121408" indent="-187832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dt" idx="10"/>
          </p:nvPr>
        </p:nvSpPr>
        <p:spPr>
          <a:xfrm>
            <a:off x="5997387" y="168368"/>
            <a:ext cx="21335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5" name="Shape 105"/>
          <p:cNvSpPr txBox="1">
            <a:spLocks noGrp="1"/>
          </p:cNvSpPr>
          <p:nvPr>
            <p:ph type="ftr" idx="11"/>
          </p:nvPr>
        </p:nvSpPr>
        <p:spPr>
          <a:xfrm>
            <a:off x="4641448" y="4389120"/>
            <a:ext cx="35022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sldNum" idx="12"/>
          </p:nvPr>
        </p:nvSpPr>
        <p:spPr>
          <a:xfrm>
            <a:off x="4649096" y="168368"/>
            <a:ext cx="13322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_HEADER"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1258645" y="2175621"/>
            <a:ext cx="6637500" cy="1021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4000" b="0" cap="none" baseline="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1258645" y="3200400"/>
            <a:ext cx="6637500" cy="11403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Clr>
                <a:srgbClr val="888888"/>
              </a:buClr>
              <a:buNone/>
              <a:defRPr sz="2000">
                <a:solidFill>
                  <a:srgbClr val="888888"/>
                </a:solidFill>
              </a:defRPr>
            </a:lvl1pPr>
            <a:lvl2pPr marL="457200" indent="0" rtl="0">
              <a:buClr>
                <a:srgbClr val="888888"/>
              </a:buClr>
              <a:buNone/>
              <a:defRPr sz="1800">
                <a:solidFill>
                  <a:srgbClr val="888888"/>
                </a:solidFill>
              </a:defRPr>
            </a:lvl2pPr>
            <a:lvl3pPr marL="914400" indent="0" rtl="0">
              <a:buClr>
                <a:srgbClr val="888888"/>
              </a:buClr>
              <a:buNone/>
              <a:defRPr sz="1600">
                <a:solidFill>
                  <a:srgbClr val="888888"/>
                </a:solidFill>
              </a:defRPr>
            </a:lvl3pPr>
            <a:lvl4pPr marL="1371600" indent="0" rtl="0">
              <a:buClr>
                <a:srgbClr val="888888"/>
              </a:buClr>
              <a:buNone/>
              <a:defRPr sz="1400">
                <a:solidFill>
                  <a:srgbClr val="888888"/>
                </a:solidFill>
              </a:defRPr>
            </a:lvl4pPr>
            <a:lvl5pPr marL="1828800" indent="0" rtl="0">
              <a:buClr>
                <a:srgbClr val="888888"/>
              </a:buClr>
              <a:buNone/>
              <a:defRPr sz="1400">
                <a:solidFill>
                  <a:srgbClr val="888888"/>
                </a:solidFill>
              </a:defRPr>
            </a:lvl5pPr>
            <a:lvl6pPr marL="2286000" indent="0" rtl="0">
              <a:buClr>
                <a:srgbClr val="888888"/>
              </a:buClr>
              <a:buNone/>
              <a:defRPr sz="1400">
                <a:solidFill>
                  <a:srgbClr val="888888"/>
                </a:solidFill>
              </a:defRPr>
            </a:lvl6pPr>
            <a:lvl7pPr marL="2743200" indent="0" rtl="0">
              <a:buClr>
                <a:srgbClr val="888888"/>
              </a:buClr>
              <a:buNone/>
              <a:defRPr sz="1400">
                <a:solidFill>
                  <a:srgbClr val="888888"/>
                </a:solidFill>
              </a:defRPr>
            </a:lvl7pPr>
            <a:lvl8pPr marL="3200400" indent="0" rtl="0">
              <a:buClr>
                <a:srgbClr val="888888"/>
              </a:buClr>
              <a:buNone/>
              <a:defRPr sz="1400">
                <a:solidFill>
                  <a:srgbClr val="888888"/>
                </a:solidFill>
              </a:defRPr>
            </a:lvl8pPr>
            <a:lvl9pPr marL="3657600" indent="0" rtl="0">
              <a:buClr>
                <a:srgbClr val="888888"/>
              </a:buClr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dt" idx="10"/>
          </p:nvPr>
        </p:nvSpPr>
        <p:spPr>
          <a:xfrm>
            <a:off x="5997387" y="168368"/>
            <a:ext cx="21335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ftr" idx="11"/>
          </p:nvPr>
        </p:nvSpPr>
        <p:spPr>
          <a:xfrm>
            <a:off x="4641448" y="4389120"/>
            <a:ext cx="35022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2" name="Shape 112"/>
          <p:cNvSpPr txBox="1">
            <a:spLocks noGrp="1"/>
          </p:cNvSpPr>
          <p:nvPr>
            <p:ph type="sldNum" idx="12"/>
          </p:nvPr>
        </p:nvSpPr>
        <p:spPr>
          <a:xfrm>
            <a:off x="4649096" y="168368"/>
            <a:ext cx="13322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_OBJECTS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title"/>
          </p:nvPr>
        </p:nvSpPr>
        <p:spPr>
          <a:xfrm>
            <a:off x="1043490" y="770747"/>
            <a:ext cx="7024799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accent1"/>
              </a:buClr>
              <a:buNone/>
              <a:defRPr sz="4000">
                <a:solidFill>
                  <a:schemeClr val="accent1"/>
                </a:solidFill>
              </a:defRPr>
            </a:lvl1pPr>
            <a:lvl2pPr rtl="0">
              <a:defRPr>
                <a:solidFill>
                  <a:schemeClr val="dk2"/>
                </a:solidFill>
              </a:defRPr>
            </a:lvl2pPr>
            <a:lvl3pPr rtl="0">
              <a:defRPr>
                <a:solidFill>
                  <a:schemeClr val="dk2"/>
                </a:solidFill>
              </a:defRPr>
            </a:lvl3pPr>
            <a:lvl4pPr rtl="0">
              <a:defRPr>
                <a:solidFill>
                  <a:schemeClr val="dk2"/>
                </a:solidFill>
              </a:defRPr>
            </a:lvl4pPr>
            <a:lvl5pPr rtl="0">
              <a:defRPr>
                <a:solidFill>
                  <a:schemeClr val="dk2"/>
                </a:solidFill>
              </a:defRPr>
            </a:lvl5pPr>
            <a:lvl6pPr rtl="0">
              <a:defRPr>
                <a:solidFill>
                  <a:schemeClr val="dk2"/>
                </a:solidFill>
              </a:defRPr>
            </a:lvl6pPr>
            <a:lvl7pPr rtl="0">
              <a:defRPr>
                <a:solidFill>
                  <a:schemeClr val="dk2"/>
                </a:solidFill>
              </a:defRPr>
            </a:lvl7pPr>
            <a:lvl8pPr rtl="0">
              <a:defRPr>
                <a:solidFill>
                  <a:schemeClr val="dk2"/>
                </a:solidFill>
              </a:defRPr>
            </a:lvl8pPr>
            <a:lvl9pPr rtl="0"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5" name="Shape 115"/>
          <p:cNvSpPr txBox="1">
            <a:spLocks noGrp="1"/>
          </p:cNvSpPr>
          <p:nvPr>
            <p:ph type="dt" idx="10"/>
          </p:nvPr>
        </p:nvSpPr>
        <p:spPr>
          <a:xfrm>
            <a:off x="5997387" y="168368"/>
            <a:ext cx="21335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6" name="Shape 116"/>
          <p:cNvSpPr txBox="1">
            <a:spLocks noGrp="1"/>
          </p:cNvSpPr>
          <p:nvPr>
            <p:ph type="ftr" idx="11"/>
          </p:nvPr>
        </p:nvSpPr>
        <p:spPr>
          <a:xfrm>
            <a:off x="4641448" y="4389120"/>
            <a:ext cx="35022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7" name="Shape 117"/>
          <p:cNvSpPr txBox="1">
            <a:spLocks noGrp="1"/>
          </p:cNvSpPr>
          <p:nvPr>
            <p:ph type="sldNum" idx="12"/>
          </p:nvPr>
        </p:nvSpPr>
        <p:spPr>
          <a:xfrm>
            <a:off x="4649096" y="168368"/>
            <a:ext cx="13322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1042416" y="1735074"/>
            <a:ext cx="3419999" cy="261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09550" algn="l" rtl="0">
              <a:spcBef>
                <a:spcPts val="480"/>
              </a:spcBef>
              <a:buClr>
                <a:schemeClr val="accent1"/>
              </a:buClr>
              <a:buFont typeface="Arial"/>
              <a:buChar char="•"/>
              <a:defRPr sz="2400">
                <a:solidFill>
                  <a:schemeClr val="dk2"/>
                </a:solidFill>
              </a:defRPr>
            </a:lvl1pPr>
            <a:lvl2pPr marL="640080" indent="-220980" algn="l" rtl="0">
              <a:spcBef>
                <a:spcPts val="440"/>
              </a:spcBef>
              <a:buClr>
                <a:schemeClr val="accent1"/>
              </a:buClr>
              <a:buFont typeface="Arial"/>
              <a:buChar char="•"/>
              <a:defRPr sz="2200">
                <a:solidFill>
                  <a:schemeClr val="dk2"/>
                </a:solidFill>
              </a:defRPr>
            </a:lvl2pPr>
            <a:lvl3pPr marL="914400" indent="-171450" algn="l" rtl="0">
              <a:spcBef>
                <a:spcPts val="400"/>
              </a:spcBef>
              <a:buClr>
                <a:schemeClr val="accent1"/>
              </a:buClr>
              <a:buFont typeface="Arial"/>
              <a:buChar char="•"/>
              <a:defRPr sz="2000">
                <a:solidFill>
                  <a:schemeClr val="dk2"/>
                </a:solidFill>
              </a:defRPr>
            </a:lvl3pPr>
            <a:lvl4pPr marL="1124712" indent="-184911" algn="l" rtl="0">
              <a:spcBef>
                <a:spcPts val="360"/>
              </a:spcBef>
              <a:buClr>
                <a:schemeClr val="accent1"/>
              </a:buClr>
              <a:buFont typeface="Arial"/>
              <a:buChar char="•"/>
              <a:defRPr sz="1800">
                <a:solidFill>
                  <a:schemeClr val="dk2"/>
                </a:solidFill>
              </a:defRPr>
            </a:lvl4pPr>
            <a:lvl5pPr marL="1325880" indent="-186055" algn="l" rtl="0">
              <a:spcBef>
                <a:spcPts val="320"/>
              </a:spcBef>
              <a:buClr>
                <a:schemeClr val="accent1"/>
              </a:buClr>
              <a:buFont typeface="Arial"/>
              <a:buChar char="•"/>
              <a:defRPr sz="1600" baseline="0">
                <a:solidFill>
                  <a:schemeClr val="dk2"/>
                </a:solidFill>
              </a:defRPr>
            </a:lvl5pPr>
            <a:lvl6pPr marL="1517904" indent="-193928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>
                <a:solidFill>
                  <a:schemeClr val="dk2"/>
                </a:solidFill>
              </a:defRPr>
            </a:lvl6pPr>
            <a:lvl7pPr marL="1719072" indent="-191897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>
                <a:solidFill>
                  <a:schemeClr val="dk2"/>
                </a:solidFill>
              </a:defRPr>
            </a:lvl7pPr>
            <a:lvl8pPr marL="1920240" indent="-189864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>
                <a:solidFill>
                  <a:schemeClr val="dk2"/>
                </a:solidFill>
              </a:defRPr>
            </a:lvl8pPr>
            <a:lvl9pPr marL="2121408" indent="-187832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body" idx="2"/>
          </p:nvPr>
        </p:nvSpPr>
        <p:spPr>
          <a:xfrm>
            <a:off x="4645151" y="1735073"/>
            <a:ext cx="3419999" cy="2619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209550" algn="l" rtl="0">
              <a:spcBef>
                <a:spcPts val="480"/>
              </a:spcBef>
              <a:buClr>
                <a:schemeClr val="accent1"/>
              </a:buClr>
              <a:buFont typeface="Arial"/>
              <a:buChar char="•"/>
              <a:defRPr sz="2400">
                <a:solidFill>
                  <a:schemeClr val="dk2"/>
                </a:solidFill>
              </a:defRPr>
            </a:lvl1pPr>
            <a:lvl2pPr marL="640080" indent="-220980" algn="l" rtl="0">
              <a:spcBef>
                <a:spcPts val="440"/>
              </a:spcBef>
              <a:buClr>
                <a:schemeClr val="accent1"/>
              </a:buClr>
              <a:buFont typeface="Arial"/>
              <a:buChar char="•"/>
              <a:defRPr sz="2200">
                <a:solidFill>
                  <a:schemeClr val="dk2"/>
                </a:solidFill>
              </a:defRPr>
            </a:lvl2pPr>
            <a:lvl3pPr marL="914400" indent="-171450" algn="l" rtl="0">
              <a:spcBef>
                <a:spcPts val="400"/>
              </a:spcBef>
              <a:buClr>
                <a:schemeClr val="accent1"/>
              </a:buClr>
              <a:buFont typeface="Arial"/>
              <a:buChar char="•"/>
              <a:defRPr sz="2000">
                <a:solidFill>
                  <a:schemeClr val="dk2"/>
                </a:solidFill>
              </a:defRPr>
            </a:lvl3pPr>
            <a:lvl4pPr marL="1124712" indent="-184911" algn="l" rtl="0">
              <a:spcBef>
                <a:spcPts val="360"/>
              </a:spcBef>
              <a:buClr>
                <a:schemeClr val="accent1"/>
              </a:buClr>
              <a:buFont typeface="Arial"/>
              <a:buChar char="•"/>
              <a:defRPr sz="1800">
                <a:solidFill>
                  <a:schemeClr val="dk2"/>
                </a:solidFill>
              </a:defRPr>
            </a:lvl4pPr>
            <a:lvl5pPr marL="1325880" indent="-186055" algn="l" rtl="0">
              <a:spcBef>
                <a:spcPts val="320"/>
              </a:spcBef>
              <a:buClr>
                <a:schemeClr val="accent1"/>
              </a:buClr>
              <a:buFont typeface="Arial"/>
              <a:buChar char="•"/>
              <a:defRPr sz="1600" baseline="0">
                <a:solidFill>
                  <a:schemeClr val="dk2"/>
                </a:solidFill>
              </a:defRPr>
            </a:lvl5pPr>
            <a:lvl6pPr marL="1517904" indent="-193928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>
                <a:solidFill>
                  <a:schemeClr val="dk2"/>
                </a:solidFill>
              </a:defRPr>
            </a:lvl6pPr>
            <a:lvl7pPr marL="1719072" indent="-191897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>
                <a:solidFill>
                  <a:schemeClr val="dk2"/>
                </a:solidFill>
              </a:defRPr>
            </a:lvl7pPr>
            <a:lvl8pPr marL="1920240" indent="-189864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>
                <a:solidFill>
                  <a:schemeClr val="dk2"/>
                </a:solidFill>
              </a:defRPr>
            </a:lvl8pPr>
            <a:lvl9pPr marL="2121408" indent="-187832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TWO_OBJECTS_WITH_TEXT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title"/>
          </p:nvPr>
        </p:nvSpPr>
        <p:spPr>
          <a:xfrm>
            <a:off x="1043490" y="770747"/>
            <a:ext cx="7024799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1412111" y="1737006"/>
            <a:ext cx="3057000" cy="479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Clr>
                <a:schemeClr val="accent1"/>
              </a:buClr>
              <a:buNone/>
              <a:defRPr sz="2400" b="1">
                <a:solidFill>
                  <a:schemeClr val="accent1"/>
                </a:solidFill>
              </a:defRPr>
            </a:lvl1pPr>
            <a:lvl2pPr marL="457200" indent="0" rtl="0">
              <a:buNone/>
              <a:defRPr sz="2000" b="1"/>
            </a:lvl2pPr>
            <a:lvl3pPr marL="914400" indent="0" rtl="0">
              <a:buNone/>
              <a:defRPr sz="1800" b="1"/>
            </a:lvl3pPr>
            <a:lvl4pPr marL="1371600" indent="0" rtl="0">
              <a:buNone/>
              <a:defRPr sz="1600" b="1"/>
            </a:lvl4pPr>
            <a:lvl5pPr marL="1828800" indent="0" rtl="0">
              <a:buNone/>
              <a:defRPr sz="1600" b="1"/>
            </a:lvl5pPr>
            <a:lvl6pPr marL="2286000" indent="0" rtl="0">
              <a:buNone/>
              <a:defRPr sz="1600" b="1"/>
            </a:lvl6pPr>
            <a:lvl7pPr marL="2743200" indent="0" rtl="0">
              <a:buNone/>
              <a:defRPr sz="1600" b="1"/>
            </a:lvl7pPr>
            <a:lvl8pPr marL="3200400" indent="0" rtl="0">
              <a:buNone/>
              <a:defRPr sz="1600" b="1"/>
            </a:lvl8pPr>
            <a:lvl9pPr marL="3657600" indent="0" rtl="0">
              <a:buNone/>
              <a:defRPr sz="1600" b="1"/>
            </a:lvl9pPr>
          </a:lstStyle>
          <a:p>
            <a:endParaRPr/>
          </a:p>
        </p:txBody>
      </p:sp>
      <p:sp>
        <p:nvSpPr>
          <p:cNvPr id="123" name="Shape 123"/>
          <p:cNvSpPr txBox="1">
            <a:spLocks noGrp="1"/>
          </p:cNvSpPr>
          <p:nvPr>
            <p:ph type="body" idx="2"/>
          </p:nvPr>
        </p:nvSpPr>
        <p:spPr>
          <a:xfrm>
            <a:off x="1041720" y="2231020"/>
            <a:ext cx="3419999" cy="2126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124" name="Shape 124"/>
          <p:cNvSpPr txBox="1">
            <a:spLocks noGrp="1"/>
          </p:cNvSpPr>
          <p:nvPr>
            <p:ph type="body" idx="3"/>
          </p:nvPr>
        </p:nvSpPr>
        <p:spPr>
          <a:xfrm>
            <a:off x="5011837" y="1737007"/>
            <a:ext cx="3055799" cy="479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Clr>
                <a:schemeClr val="accent1"/>
              </a:buClr>
              <a:buNone/>
              <a:defRPr sz="2400" b="1">
                <a:solidFill>
                  <a:schemeClr val="accent1"/>
                </a:solidFill>
              </a:defRPr>
            </a:lvl1pPr>
            <a:lvl2pPr marL="457200" indent="0" rtl="0">
              <a:buNone/>
              <a:defRPr sz="2000" b="1"/>
            </a:lvl2pPr>
            <a:lvl3pPr marL="914400" indent="0" rtl="0">
              <a:buNone/>
              <a:defRPr sz="1800" b="1"/>
            </a:lvl3pPr>
            <a:lvl4pPr marL="1371600" indent="0" rtl="0">
              <a:buNone/>
              <a:defRPr sz="1600" b="1"/>
            </a:lvl4pPr>
            <a:lvl5pPr marL="1828800" indent="0" rtl="0">
              <a:buNone/>
              <a:defRPr sz="1600" b="1"/>
            </a:lvl5pPr>
            <a:lvl6pPr marL="2286000" indent="0" rtl="0">
              <a:buNone/>
              <a:defRPr sz="1600" b="1"/>
            </a:lvl6pPr>
            <a:lvl7pPr marL="2743200" indent="0" rtl="0">
              <a:buNone/>
              <a:defRPr sz="1600" b="1"/>
            </a:lvl7pPr>
            <a:lvl8pPr marL="3200400" indent="0" rtl="0">
              <a:buNone/>
              <a:defRPr sz="1600" b="1"/>
            </a:lvl8pPr>
            <a:lvl9pPr marL="3657600" indent="0" rtl="0">
              <a:buNone/>
              <a:defRPr sz="1600" b="1"/>
            </a:lvl9pPr>
          </a:lstStyle>
          <a:p>
            <a:endParaRPr/>
          </a:p>
        </p:txBody>
      </p:sp>
      <p:sp>
        <p:nvSpPr>
          <p:cNvPr id="125" name="Shape 125"/>
          <p:cNvSpPr txBox="1">
            <a:spLocks noGrp="1"/>
          </p:cNvSpPr>
          <p:nvPr>
            <p:ph type="body" idx="4"/>
          </p:nvPr>
        </p:nvSpPr>
        <p:spPr>
          <a:xfrm>
            <a:off x="4645151" y="2231020"/>
            <a:ext cx="3419999" cy="2126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endParaRPr/>
          </a:p>
        </p:txBody>
      </p:sp>
      <p:sp>
        <p:nvSpPr>
          <p:cNvPr id="126" name="Shape 126"/>
          <p:cNvSpPr txBox="1">
            <a:spLocks noGrp="1"/>
          </p:cNvSpPr>
          <p:nvPr>
            <p:ph type="dt" idx="10"/>
          </p:nvPr>
        </p:nvSpPr>
        <p:spPr>
          <a:xfrm>
            <a:off x="5997387" y="168368"/>
            <a:ext cx="21335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ftr" idx="11"/>
          </p:nvPr>
        </p:nvSpPr>
        <p:spPr>
          <a:xfrm>
            <a:off x="4641448" y="4389120"/>
            <a:ext cx="35022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8" name="Shape 128"/>
          <p:cNvSpPr txBox="1">
            <a:spLocks noGrp="1"/>
          </p:cNvSpPr>
          <p:nvPr>
            <p:ph type="sldNum" idx="12"/>
          </p:nvPr>
        </p:nvSpPr>
        <p:spPr>
          <a:xfrm>
            <a:off x="4649096" y="168368"/>
            <a:ext cx="13322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xfrm>
            <a:off x="1043490" y="770747"/>
            <a:ext cx="7024799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Clr>
                <a:schemeClr val="accent1"/>
              </a:buClr>
              <a:buNone/>
              <a:defRPr sz="4000">
                <a:solidFill>
                  <a:schemeClr val="accent1"/>
                </a:solidFill>
              </a:defRPr>
            </a:lvl1pPr>
            <a:lvl2pPr rtl="0">
              <a:defRPr>
                <a:solidFill>
                  <a:schemeClr val="dk2"/>
                </a:solidFill>
              </a:defRPr>
            </a:lvl2pPr>
            <a:lvl3pPr rtl="0">
              <a:defRPr>
                <a:solidFill>
                  <a:schemeClr val="dk2"/>
                </a:solidFill>
              </a:defRPr>
            </a:lvl3pPr>
            <a:lvl4pPr rtl="0">
              <a:defRPr>
                <a:solidFill>
                  <a:schemeClr val="dk2"/>
                </a:solidFill>
              </a:defRPr>
            </a:lvl4pPr>
            <a:lvl5pPr rtl="0">
              <a:defRPr>
                <a:solidFill>
                  <a:schemeClr val="dk2"/>
                </a:solidFill>
              </a:defRPr>
            </a:lvl5pPr>
            <a:lvl6pPr rtl="0">
              <a:defRPr>
                <a:solidFill>
                  <a:schemeClr val="dk2"/>
                </a:solidFill>
              </a:defRPr>
            </a:lvl6pPr>
            <a:lvl7pPr rtl="0">
              <a:defRPr>
                <a:solidFill>
                  <a:schemeClr val="dk2"/>
                </a:solidFill>
              </a:defRPr>
            </a:lvl7pPr>
            <a:lvl8pPr rtl="0">
              <a:defRPr>
                <a:solidFill>
                  <a:schemeClr val="dk2"/>
                </a:solidFill>
              </a:defRPr>
            </a:lvl8pPr>
            <a:lvl9pPr rtl="0"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1" name="Shape 131"/>
          <p:cNvSpPr txBox="1">
            <a:spLocks noGrp="1"/>
          </p:cNvSpPr>
          <p:nvPr>
            <p:ph type="dt" idx="10"/>
          </p:nvPr>
        </p:nvSpPr>
        <p:spPr>
          <a:xfrm>
            <a:off x="5997387" y="168368"/>
            <a:ext cx="21335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ftr" idx="11"/>
          </p:nvPr>
        </p:nvSpPr>
        <p:spPr>
          <a:xfrm>
            <a:off x="4641448" y="4389120"/>
            <a:ext cx="35022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3" name="Shape 133"/>
          <p:cNvSpPr txBox="1">
            <a:spLocks noGrp="1"/>
          </p:cNvSpPr>
          <p:nvPr>
            <p:ph type="sldNum" idx="12"/>
          </p:nvPr>
        </p:nvSpPr>
        <p:spPr>
          <a:xfrm>
            <a:off x="4649096" y="168368"/>
            <a:ext cx="13322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dt" idx="10"/>
          </p:nvPr>
        </p:nvSpPr>
        <p:spPr>
          <a:xfrm>
            <a:off x="5997387" y="168368"/>
            <a:ext cx="21335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6" name="Shape 136"/>
          <p:cNvSpPr txBox="1">
            <a:spLocks noGrp="1"/>
          </p:cNvSpPr>
          <p:nvPr>
            <p:ph type="ftr" idx="11"/>
          </p:nvPr>
        </p:nvSpPr>
        <p:spPr>
          <a:xfrm>
            <a:off x="4641448" y="4389120"/>
            <a:ext cx="35022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7" name="Shape 137"/>
          <p:cNvSpPr txBox="1">
            <a:spLocks noGrp="1"/>
          </p:cNvSpPr>
          <p:nvPr>
            <p:ph type="sldNum" idx="12"/>
          </p:nvPr>
        </p:nvSpPr>
        <p:spPr>
          <a:xfrm>
            <a:off x="4649096" y="168368"/>
            <a:ext cx="13322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OBJECT_WITH_CAPTION_TEXT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Shape 139"/>
          <p:cNvGrpSpPr/>
          <p:nvPr/>
        </p:nvGrpSpPr>
        <p:grpSpPr>
          <a:xfrm>
            <a:off x="-644958" y="0"/>
            <a:ext cx="10457378" cy="5337692"/>
            <a:chOff x="-644958" y="0"/>
            <a:chExt cx="10457378" cy="7116923"/>
          </a:xfrm>
        </p:grpSpPr>
        <p:grpSp>
          <p:nvGrpSpPr>
            <p:cNvPr id="140" name="Shape 140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41" name="Shape 141"/>
              <p:cNvGrpSpPr/>
              <p:nvPr/>
            </p:nvGrpSpPr>
            <p:grpSpPr>
              <a:xfrm>
                <a:off x="0" y="0"/>
                <a:ext cx="2514599" cy="6858000"/>
                <a:chOff x="0" y="0"/>
                <a:chExt cx="2514599" cy="6858000"/>
              </a:xfrm>
            </p:grpSpPr>
            <p:sp>
              <p:nvSpPr>
                <p:cNvPr id="142" name="Shape 142"/>
                <p:cNvSpPr/>
                <p:nvPr/>
              </p:nvSpPr>
              <p:spPr>
                <a:xfrm>
                  <a:off x="914400" y="0"/>
                  <a:ext cx="1600199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43" name="Shape 143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44" name="Shape 144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</p:grpSp>
          <p:grpSp>
            <p:nvGrpSpPr>
              <p:cNvPr id="145" name="Shape 145"/>
              <p:cNvGrpSpPr/>
              <p:nvPr/>
            </p:nvGrpSpPr>
            <p:grpSpPr>
              <a:xfrm>
                <a:off x="422910" y="0"/>
                <a:ext cx="2514599" cy="6858000"/>
                <a:chOff x="0" y="0"/>
                <a:chExt cx="2514599" cy="6858000"/>
              </a:xfrm>
            </p:grpSpPr>
            <p:sp>
              <p:nvSpPr>
                <p:cNvPr id="146" name="Shape 146"/>
                <p:cNvSpPr/>
                <p:nvPr/>
              </p:nvSpPr>
              <p:spPr>
                <a:xfrm>
                  <a:off x="914400" y="0"/>
                  <a:ext cx="1600199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47" name="Shape 14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48" name="Shape 14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</p:grpSp>
          <p:grpSp>
            <p:nvGrpSpPr>
              <p:cNvPr id="149" name="Shape 149"/>
              <p:cNvGrpSpPr/>
              <p:nvPr/>
            </p:nvGrpSpPr>
            <p:grpSpPr>
              <a:xfrm rot="10800000">
                <a:off x="6629400" y="0"/>
                <a:ext cx="2514599" cy="6858000"/>
                <a:chOff x="0" y="0"/>
                <a:chExt cx="2514599" cy="6858000"/>
              </a:xfrm>
            </p:grpSpPr>
            <p:sp>
              <p:nvSpPr>
                <p:cNvPr id="150" name="Shape 150"/>
                <p:cNvSpPr/>
                <p:nvPr/>
              </p:nvSpPr>
              <p:spPr>
                <a:xfrm>
                  <a:off x="914400" y="0"/>
                  <a:ext cx="1600199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51" name="Shape 15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52" name="Shape 15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</p:grpSp>
          <p:sp>
            <p:nvSpPr>
              <p:cNvPr id="153" name="Shape 15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lt1">
                  <a:alpha val="9803"/>
                </a:schemeClr>
              </a:soli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54" name="Shape 15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lt1">
                  <a:alpha val="9803"/>
                </a:schemeClr>
              </a:soli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155" name="Shape 15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lt1">
                  <a:alpha val="9803"/>
                </a:schemeClr>
              </a:soli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156" name="Shape 156"/>
            <p:cNvSpPr/>
            <p:nvPr/>
          </p:nvSpPr>
          <p:spPr>
            <a:xfrm>
              <a:off x="-11875" y="5035137"/>
              <a:ext cx="9143999" cy="1175654"/>
            </a:xfrm>
            <a:custGeom>
              <a:avLst/>
              <a:gdLst/>
              <a:ahLst/>
              <a:cxnLst/>
              <a:rect l="0" t="0" r="0" b="0"/>
              <a:pathLst>
                <a:path w="9144000" h="1175655" extrusionOk="0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noFill/>
            <a:ln w="9525" cap="flat">
              <a:solidFill>
                <a:schemeClr val="lt1"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57" name="Shape 157"/>
            <p:cNvSpPr/>
            <p:nvPr/>
          </p:nvSpPr>
          <p:spPr>
            <a:xfrm>
              <a:off x="-11875" y="3467594"/>
              <a:ext cx="9143999" cy="890649"/>
            </a:xfrm>
            <a:custGeom>
              <a:avLst/>
              <a:gdLst/>
              <a:ahLst/>
              <a:cxnLst/>
              <a:rect l="0" t="0" r="0" b="0"/>
              <a:pathLst>
                <a:path w="9144000" h="890650" extrusionOk="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noFill/>
            <a:ln w="9525" cap="flat">
              <a:solidFill>
                <a:schemeClr val="lt1"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58" name="Shape 158"/>
            <p:cNvSpPr/>
            <p:nvPr/>
          </p:nvSpPr>
          <p:spPr>
            <a:xfrm>
              <a:off x="-23750" y="5640778"/>
              <a:ext cx="3004456" cy="1211282"/>
            </a:xfrm>
            <a:custGeom>
              <a:avLst/>
              <a:gdLst/>
              <a:ahLst/>
              <a:cxnLst/>
              <a:rect l="0" t="0" r="0" b="0"/>
              <a:pathLst>
                <a:path w="3004457" h="1211283" extrusionOk="0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noFill/>
            <a:ln w="9525" cap="flat">
              <a:solidFill>
                <a:schemeClr val="lt1"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59" name="Shape 159"/>
            <p:cNvSpPr/>
            <p:nvPr/>
          </p:nvSpPr>
          <p:spPr>
            <a:xfrm>
              <a:off x="-11875" y="5284519"/>
              <a:ext cx="9143999" cy="1478477"/>
            </a:xfrm>
            <a:custGeom>
              <a:avLst/>
              <a:gdLst/>
              <a:ahLst/>
              <a:cxnLst/>
              <a:rect l="0" t="0" r="0" b="0"/>
              <a:pathLst>
                <a:path w="9144000" h="1478478" extrusionOk="0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noFill/>
            <a:ln w="9525" cap="flat">
              <a:solidFill>
                <a:schemeClr val="lt1"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60" name="Shape 160"/>
            <p:cNvSpPr/>
            <p:nvPr/>
          </p:nvSpPr>
          <p:spPr>
            <a:xfrm>
              <a:off x="2137558" y="5132119"/>
              <a:ext cx="6982690" cy="1719941"/>
            </a:xfrm>
            <a:custGeom>
              <a:avLst/>
              <a:gdLst/>
              <a:ahLst/>
              <a:cxnLst/>
              <a:rect l="0" t="0" r="0" b="0"/>
              <a:pathLst>
                <a:path w="6982691" h="1719942" extrusionOk="0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noFill/>
            <a:ln w="9525" cap="flat">
              <a:solidFill>
                <a:schemeClr val="lt1"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61" name="Shape 161"/>
            <p:cNvSpPr/>
            <p:nvPr/>
          </p:nvSpPr>
          <p:spPr>
            <a:xfrm rot="1799949">
              <a:off x="2996126" y="2859221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9803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62" name="Shape 162"/>
            <p:cNvSpPr/>
            <p:nvPr/>
          </p:nvSpPr>
          <p:spPr>
            <a:xfrm rot="1799949">
              <a:off x="3720026" y="4126047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63" name="Shape 163"/>
            <p:cNvSpPr/>
            <p:nvPr/>
          </p:nvSpPr>
          <p:spPr>
            <a:xfrm rot="1799949">
              <a:off x="3729553" y="1592396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6666"/>
              </a:schemeClr>
            </a:solidFill>
            <a:ln w="12700" cap="flat">
              <a:solidFill>
                <a:schemeClr val="lt1">
                  <a:alpha val="784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64" name="Shape 164"/>
            <p:cNvSpPr/>
            <p:nvPr/>
          </p:nvSpPr>
          <p:spPr>
            <a:xfrm rot="1799949">
              <a:off x="2977076" y="325572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3921"/>
              </a:schemeClr>
            </a:solidFill>
            <a:ln w="12700" cap="flat">
              <a:solidFill>
                <a:schemeClr val="lt1">
                  <a:alpha val="784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65" name="Shape 165"/>
            <p:cNvSpPr/>
            <p:nvPr/>
          </p:nvSpPr>
          <p:spPr>
            <a:xfrm rot="1799949">
              <a:off x="4462976" y="5383347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5882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66" name="Shape 166"/>
            <p:cNvSpPr/>
            <p:nvPr/>
          </p:nvSpPr>
          <p:spPr>
            <a:xfrm rot="1801764">
              <a:off x="-382490" y="4201432"/>
              <a:ext cx="1260378" cy="1387003"/>
            </a:xfrm>
            <a:custGeom>
              <a:avLst/>
              <a:gdLst/>
              <a:ahLst/>
              <a:cxnLst/>
              <a:rect l="0" t="0" r="0" b="0"/>
              <a:pathLst>
                <a:path w="1261499" h="1388236" extrusionOk="0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lt1">
                <a:alpha val="9803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67" name="Shape 167"/>
            <p:cNvSpPr/>
            <p:nvPr/>
          </p:nvSpPr>
          <p:spPr>
            <a:xfrm rot="1799949">
              <a:off x="24327" y="5402398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68" name="Shape 168"/>
            <p:cNvSpPr/>
            <p:nvPr/>
          </p:nvSpPr>
          <p:spPr>
            <a:xfrm rot="1799949">
              <a:off x="52903" y="2849697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6666"/>
              </a:schemeClr>
            </a:solidFill>
            <a:ln w="12700" cap="flat">
              <a:solidFill>
                <a:schemeClr val="lt1">
                  <a:alpha val="784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69" name="Shape 169"/>
            <p:cNvSpPr/>
            <p:nvPr/>
          </p:nvSpPr>
          <p:spPr>
            <a:xfrm rot="1799949">
              <a:off x="776802" y="4126046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70" name="Shape 170"/>
            <p:cNvSpPr/>
            <p:nvPr/>
          </p:nvSpPr>
          <p:spPr>
            <a:xfrm rot="1799949">
              <a:off x="1510227" y="5411922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71" name="Shape 171"/>
            <p:cNvSpPr/>
            <p:nvPr/>
          </p:nvSpPr>
          <p:spPr>
            <a:xfrm rot="1799949">
              <a:off x="1529278" y="2859221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6666"/>
              </a:schemeClr>
            </a:solidFill>
            <a:ln w="12700" cap="flat">
              <a:solidFill>
                <a:schemeClr val="lt1">
                  <a:alpha val="784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72" name="Shape 172"/>
            <p:cNvSpPr/>
            <p:nvPr/>
          </p:nvSpPr>
          <p:spPr>
            <a:xfrm rot="1799949">
              <a:off x="795852" y="1563822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73" name="Shape 173"/>
            <p:cNvSpPr/>
            <p:nvPr/>
          </p:nvSpPr>
          <p:spPr>
            <a:xfrm rot="1799949">
              <a:off x="6806128" y="4145097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9803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74" name="Shape 174"/>
            <p:cNvSpPr/>
            <p:nvPr/>
          </p:nvSpPr>
          <p:spPr>
            <a:xfrm rot="1799949">
              <a:off x="7549078" y="5421448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75" name="Shape 175"/>
            <p:cNvSpPr/>
            <p:nvPr/>
          </p:nvSpPr>
          <p:spPr>
            <a:xfrm rot="1799949">
              <a:off x="7549078" y="2868747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6666"/>
              </a:schemeClr>
            </a:solidFill>
            <a:ln w="12700" cap="flat">
              <a:solidFill>
                <a:schemeClr val="lt1">
                  <a:alpha val="784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76" name="Shape 176"/>
            <p:cNvSpPr/>
            <p:nvPr/>
          </p:nvSpPr>
          <p:spPr>
            <a:xfrm rot="1801764">
              <a:off x="8306435" y="4055533"/>
              <a:ext cx="1242303" cy="1387003"/>
            </a:xfrm>
            <a:custGeom>
              <a:avLst/>
              <a:gdLst/>
              <a:ahLst/>
              <a:cxnLst/>
              <a:rect l="0" t="0" r="0" b="0"/>
              <a:pathLst>
                <a:path w="1243407" h="1388236" extrusionOk="0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lt1">
                <a:alpha val="3921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177" name="Shape 177"/>
            <p:cNvSpPr/>
            <p:nvPr/>
          </p:nvSpPr>
          <p:spPr>
            <a:xfrm rot="1801764">
              <a:off x="8306685" y="1511428"/>
              <a:ext cx="1240768" cy="1387588"/>
            </a:xfrm>
            <a:custGeom>
              <a:avLst/>
              <a:gdLst/>
              <a:ahLst/>
              <a:cxnLst/>
              <a:rect l="0" t="0" r="0" b="0"/>
              <a:pathLst>
                <a:path w="1241871" h="1388822" extrusionOk="0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178" name="Shape 178"/>
          <p:cNvSpPr/>
          <p:nvPr/>
        </p:nvSpPr>
        <p:spPr>
          <a:xfrm>
            <a:off x="4561242" y="-16133"/>
            <a:ext cx="3679200" cy="4703999"/>
          </a:xfrm>
          <a:prstGeom prst="rect">
            <a:avLst/>
          </a:prstGeom>
          <a:solidFill>
            <a:srgbClr val="F5F5F5"/>
          </a:solidFill>
          <a:ln w="9525" cap="flat">
            <a:solidFill>
              <a:srgbClr val="74A50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4649096" y="-16132"/>
            <a:ext cx="3505200" cy="46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80" name="Shape 180"/>
          <p:cNvSpPr txBox="1">
            <a:spLocks noGrp="1"/>
          </p:cNvSpPr>
          <p:nvPr>
            <p:ph type="dt" idx="10"/>
          </p:nvPr>
        </p:nvSpPr>
        <p:spPr>
          <a:xfrm>
            <a:off x="5997387" y="168368"/>
            <a:ext cx="21335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1" name="Shape 181"/>
          <p:cNvSpPr txBox="1">
            <a:spLocks noGrp="1"/>
          </p:cNvSpPr>
          <p:nvPr>
            <p:ph type="sldNum" idx="12"/>
          </p:nvPr>
        </p:nvSpPr>
        <p:spPr>
          <a:xfrm>
            <a:off x="4649096" y="168368"/>
            <a:ext cx="13322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2" name="Shape 182"/>
          <p:cNvSpPr/>
          <p:nvPr/>
        </p:nvSpPr>
        <p:spPr>
          <a:xfrm>
            <a:off x="905570" y="451412"/>
            <a:ext cx="3562199" cy="4236299"/>
          </a:xfrm>
          <a:prstGeom prst="rect">
            <a:avLst/>
          </a:prstGeom>
          <a:solidFill>
            <a:schemeClr val="lt1"/>
          </a:solidFill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1145894" y="642395"/>
            <a:ext cx="3090299" cy="3863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/>
            </a:lvl1pPr>
            <a:lvl2pPr rtl="0">
              <a:defRPr sz="2200"/>
            </a:lvl2pPr>
            <a:lvl3pPr rtl="0">
              <a:defRPr sz="2000"/>
            </a:lvl3pPr>
            <a:lvl4pPr rtl="0">
              <a:defRPr sz="1800"/>
            </a:lvl4pPr>
            <a:lvl5pPr rtl="0">
              <a:defRPr sz="16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endParaRPr/>
          </a:p>
        </p:txBody>
      </p:sp>
      <p:sp>
        <p:nvSpPr>
          <p:cNvPr id="184" name="Shape 184"/>
          <p:cNvSpPr/>
          <p:nvPr/>
        </p:nvSpPr>
        <p:spPr>
          <a:xfrm>
            <a:off x="4650889" y="4566212"/>
            <a:ext cx="3505200" cy="61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185" name="Shape 185"/>
          <p:cNvSpPr txBox="1">
            <a:spLocks noGrp="1"/>
          </p:cNvSpPr>
          <p:nvPr>
            <p:ph type="ftr" idx="11"/>
          </p:nvPr>
        </p:nvSpPr>
        <p:spPr>
          <a:xfrm>
            <a:off x="4641448" y="4293626"/>
            <a:ext cx="34938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6" name="Shape 186"/>
          <p:cNvSpPr txBox="1">
            <a:spLocks noGrp="1"/>
          </p:cNvSpPr>
          <p:nvPr>
            <p:ph type="title"/>
          </p:nvPr>
        </p:nvSpPr>
        <p:spPr>
          <a:xfrm>
            <a:off x="4739832" y="1993075"/>
            <a:ext cx="3304500" cy="1097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800" b="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87" name="Shape 187"/>
          <p:cNvSpPr txBox="1">
            <a:spLocks noGrp="1"/>
          </p:cNvSpPr>
          <p:nvPr>
            <p:ph type="body" idx="2"/>
          </p:nvPr>
        </p:nvSpPr>
        <p:spPr>
          <a:xfrm>
            <a:off x="4736592" y="3102745"/>
            <a:ext cx="3298799" cy="1138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Clr>
                <a:srgbClr val="424242"/>
              </a:buClr>
              <a:buNone/>
              <a:defRPr sz="1600">
                <a:solidFill>
                  <a:srgbClr val="424242"/>
                </a:solidFill>
              </a:defRPr>
            </a:lvl1pPr>
            <a:lvl2pPr marL="457200" indent="0" rtl="0">
              <a:buNone/>
              <a:defRPr sz="1200"/>
            </a:lvl2pPr>
            <a:lvl3pPr marL="914400" indent="0" rtl="0">
              <a:buNone/>
              <a:defRPr sz="1000"/>
            </a:lvl3pPr>
            <a:lvl4pPr marL="1371600" indent="0" rtl="0">
              <a:buNone/>
              <a:defRPr sz="900"/>
            </a:lvl4pPr>
            <a:lvl5pPr marL="1828800" indent="0" rtl="0">
              <a:buNone/>
              <a:defRPr sz="900"/>
            </a:lvl5pPr>
            <a:lvl6pPr marL="2286000" indent="0" rtl="0">
              <a:buNone/>
              <a:defRPr sz="900"/>
            </a:lvl6pPr>
            <a:lvl7pPr marL="2743200" indent="0" rtl="0">
              <a:buNone/>
              <a:defRPr sz="900"/>
            </a:lvl7pPr>
            <a:lvl8pPr marL="3200400" indent="0" rtl="0">
              <a:buNone/>
              <a:defRPr sz="900"/>
            </a:lvl8pPr>
            <a:lvl9pPr marL="3657600" indent="0" rtl="0">
              <a:buNone/>
              <a:defRPr sz="9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_WITH_CAPTION_TEXT"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9" name="Shape 189"/>
          <p:cNvGrpSpPr/>
          <p:nvPr/>
        </p:nvGrpSpPr>
        <p:grpSpPr>
          <a:xfrm>
            <a:off x="-644958" y="0"/>
            <a:ext cx="10457378" cy="5337692"/>
            <a:chOff x="-644958" y="0"/>
            <a:chExt cx="10457378" cy="7116923"/>
          </a:xfrm>
        </p:grpSpPr>
        <p:grpSp>
          <p:nvGrpSpPr>
            <p:cNvPr id="190" name="Shape 190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91" name="Shape 191"/>
              <p:cNvGrpSpPr/>
              <p:nvPr/>
            </p:nvGrpSpPr>
            <p:grpSpPr>
              <a:xfrm>
                <a:off x="0" y="0"/>
                <a:ext cx="2514599" cy="6858000"/>
                <a:chOff x="0" y="0"/>
                <a:chExt cx="2514599" cy="6858000"/>
              </a:xfrm>
            </p:grpSpPr>
            <p:sp>
              <p:nvSpPr>
                <p:cNvPr id="192" name="Shape 192"/>
                <p:cNvSpPr/>
                <p:nvPr/>
              </p:nvSpPr>
              <p:spPr>
                <a:xfrm>
                  <a:off x="914400" y="0"/>
                  <a:ext cx="1600199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93" name="Shape 193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94" name="Shape 194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</p:grpSp>
          <p:grpSp>
            <p:nvGrpSpPr>
              <p:cNvPr id="195" name="Shape 195"/>
              <p:cNvGrpSpPr/>
              <p:nvPr/>
            </p:nvGrpSpPr>
            <p:grpSpPr>
              <a:xfrm>
                <a:off x="422910" y="0"/>
                <a:ext cx="2514599" cy="6858000"/>
                <a:chOff x="0" y="0"/>
                <a:chExt cx="2514599" cy="6858000"/>
              </a:xfrm>
            </p:grpSpPr>
            <p:sp>
              <p:nvSpPr>
                <p:cNvPr id="196" name="Shape 196"/>
                <p:cNvSpPr/>
                <p:nvPr/>
              </p:nvSpPr>
              <p:spPr>
                <a:xfrm>
                  <a:off x="914400" y="0"/>
                  <a:ext cx="1600199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97" name="Shape 19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98" name="Shape 19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</p:grpSp>
          <p:grpSp>
            <p:nvGrpSpPr>
              <p:cNvPr id="199" name="Shape 199"/>
              <p:cNvGrpSpPr/>
              <p:nvPr/>
            </p:nvGrpSpPr>
            <p:grpSpPr>
              <a:xfrm rot="10800000">
                <a:off x="6629400" y="0"/>
                <a:ext cx="2514599" cy="6858000"/>
                <a:chOff x="0" y="0"/>
                <a:chExt cx="2514599" cy="6858000"/>
              </a:xfrm>
            </p:grpSpPr>
            <p:sp>
              <p:nvSpPr>
                <p:cNvPr id="200" name="Shape 200"/>
                <p:cNvSpPr/>
                <p:nvPr/>
              </p:nvSpPr>
              <p:spPr>
                <a:xfrm>
                  <a:off x="914400" y="0"/>
                  <a:ext cx="1600199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201" name="Shape 20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202" name="Shape 20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</p:grpSp>
          <p:sp>
            <p:nvSpPr>
              <p:cNvPr id="203" name="Shape 2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lt1">
                  <a:alpha val="9803"/>
                </a:schemeClr>
              </a:soli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204" name="Shape 2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lt1">
                  <a:alpha val="9803"/>
                </a:schemeClr>
              </a:soli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205" name="Shape 2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lt1">
                  <a:alpha val="9803"/>
                </a:schemeClr>
              </a:soli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206" name="Shape 206"/>
            <p:cNvSpPr/>
            <p:nvPr/>
          </p:nvSpPr>
          <p:spPr>
            <a:xfrm>
              <a:off x="-11875" y="5035137"/>
              <a:ext cx="9143999" cy="1175654"/>
            </a:xfrm>
            <a:custGeom>
              <a:avLst/>
              <a:gdLst/>
              <a:ahLst/>
              <a:cxnLst/>
              <a:rect l="0" t="0" r="0" b="0"/>
              <a:pathLst>
                <a:path w="9144000" h="1175655" extrusionOk="0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noFill/>
            <a:ln w="9525" cap="flat">
              <a:solidFill>
                <a:schemeClr val="lt1"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07" name="Shape 207"/>
            <p:cNvSpPr/>
            <p:nvPr/>
          </p:nvSpPr>
          <p:spPr>
            <a:xfrm>
              <a:off x="-11875" y="3467594"/>
              <a:ext cx="9143999" cy="890649"/>
            </a:xfrm>
            <a:custGeom>
              <a:avLst/>
              <a:gdLst/>
              <a:ahLst/>
              <a:cxnLst/>
              <a:rect l="0" t="0" r="0" b="0"/>
              <a:pathLst>
                <a:path w="9144000" h="890650" extrusionOk="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noFill/>
            <a:ln w="9525" cap="flat">
              <a:solidFill>
                <a:schemeClr val="lt1"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08" name="Shape 208"/>
            <p:cNvSpPr/>
            <p:nvPr/>
          </p:nvSpPr>
          <p:spPr>
            <a:xfrm>
              <a:off x="-23750" y="5640778"/>
              <a:ext cx="3004456" cy="1211282"/>
            </a:xfrm>
            <a:custGeom>
              <a:avLst/>
              <a:gdLst/>
              <a:ahLst/>
              <a:cxnLst/>
              <a:rect l="0" t="0" r="0" b="0"/>
              <a:pathLst>
                <a:path w="3004457" h="1211283" extrusionOk="0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noFill/>
            <a:ln w="9525" cap="flat">
              <a:solidFill>
                <a:schemeClr val="lt1"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09" name="Shape 209"/>
            <p:cNvSpPr/>
            <p:nvPr/>
          </p:nvSpPr>
          <p:spPr>
            <a:xfrm>
              <a:off x="-11875" y="5284519"/>
              <a:ext cx="9143999" cy="1478477"/>
            </a:xfrm>
            <a:custGeom>
              <a:avLst/>
              <a:gdLst/>
              <a:ahLst/>
              <a:cxnLst/>
              <a:rect l="0" t="0" r="0" b="0"/>
              <a:pathLst>
                <a:path w="9144000" h="1478478" extrusionOk="0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noFill/>
            <a:ln w="9525" cap="flat">
              <a:solidFill>
                <a:schemeClr val="lt1"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10" name="Shape 210"/>
            <p:cNvSpPr/>
            <p:nvPr/>
          </p:nvSpPr>
          <p:spPr>
            <a:xfrm>
              <a:off x="2137558" y="5132119"/>
              <a:ext cx="6982690" cy="1719941"/>
            </a:xfrm>
            <a:custGeom>
              <a:avLst/>
              <a:gdLst/>
              <a:ahLst/>
              <a:cxnLst/>
              <a:rect l="0" t="0" r="0" b="0"/>
              <a:pathLst>
                <a:path w="6982691" h="1719942" extrusionOk="0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noFill/>
            <a:ln w="9525" cap="flat">
              <a:solidFill>
                <a:schemeClr val="lt1"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11" name="Shape 211"/>
            <p:cNvSpPr/>
            <p:nvPr/>
          </p:nvSpPr>
          <p:spPr>
            <a:xfrm rot="1799949">
              <a:off x="2996126" y="2859221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9803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12" name="Shape 212"/>
            <p:cNvSpPr/>
            <p:nvPr/>
          </p:nvSpPr>
          <p:spPr>
            <a:xfrm rot="1799949">
              <a:off x="3720026" y="4126047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13" name="Shape 213"/>
            <p:cNvSpPr/>
            <p:nvPr/>
          </p:nvSpPr>
          <p:spPr>
            <a:xfrm rot="1799949">
              <a:off x="3729553" y="1592396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6666"/>
              </a:schemeClr>
            </a:solidFill>
            <a:ln w="12700" cap="flat">
              <a:solidFill>
                <a:schemeClr val="lt1">
                  <a:alpha val="784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14" name="Shape 214"/>
            <p:cNvSpPr/>
            <p:nvPr/>
          </p:nvSpPr>
          <p:spPr>
            <a:xfrm rot="1799949">
              <a:off x="2977076" y="325572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3921"/>
              </a:schemeClr>
            </a:solidFill>
            <a:ln w="12700" cap="flat">
              <a:solidFill>
                <a:schemeClr val="lt1">
                  <a:alpha val="784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15" name="Shape 215"/>
            <p:cNvSpPr/>
            <p:nvPr/>
          </p:nvSpPr>
          <p:spPr>
            <a:xfrm rot="1799949">
              <a:off x="4462976" y="5383347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5882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16" name="Shape 216"/>
            <p:cNvSpPr/>
            <p:nvPr/>
          </p:nvSpPr>
          <p:spPr>
            <a:xfrm rot="1801764">
              <a:off x="-382490" y="4201432"/>
              <a:ext cx="1260378" cy="1387003"/>
            </a:xfrm>
            <a:custGeom>
              <a:avLst/>
              <a:gdLst/>
              <a:ahLst/>
              <a:cxnLst/>
              <a:rect l="0" t="0" r="0" b="0"/>
              <a:pathLst>
                <a:path w="1261499" h="1388236" extrusionOk="0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lt1">
                <a:alpha val="9803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17" name="Shape 217"/>
            <p:cNvSpPr/>
            <p:nvPr/>
          </p:nvSpPr>
          <p:spPr>
            <a:xfrm rot="1799949">
              <a:off x="24327" y="5402398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18" name="Shape 218"/>
            <p:cNvSpPr/>
            <p:nvPr/>
          </p:nvSpPr>
          <p:spPr>
            <a:xfrm rot="1799949">
              <a:off x="52903" y="2849697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6666"/>
              </a:schemeClr>
            </a:solidFill>
            <a:ln w="12700" cap="flat">
              <a:solidFill>
                <a:schemeClr val="lt1">
                  <a:alpha val="784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19" name="Shape 219"/>
            <p:cNvSpPr/>
            <p:nvPr/>
          </p:nvSpPr>
          <p:spPr>
            <a:xfrm rot="1799949">
              <a:off x="776802" y="4126046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20" name="Shape 220"/>
            <p:cNvSpPr/>
            <p:nvPr/>
          </p:nvSpPr>
          <p:spPr>
            <a:xfrm rot="1799949">
              <a:off x="1510227" y="5411922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21" name="Shape 221"/>
            <p:cNvSpPr/>
            <p:nvPr/>
          </p:nvSpPr>
          <p:spPr>
            <a:xfrm rot="1799949">
              <a:off x="1529278" y="2859221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6666"/>
              </a:schemeClr>
            </a:solidFill>
            <a:ln w="12700" cap="flat">
              <a:solidFill>
                <a:schemeClr val="lt1">
                  <a:alpha val="784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22" name="Shape 222"/>
            <p:cNvSpPr/>
            <p:nvPr/>
          </p:nvSpPr>
          <p:spPr>
            <a:xfrm rot="1799949">
              <a:off x="795852" y="1563822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23" name="Shape 223"/>
            <p:cNvSpPr/>
            <p:nvPr/>
          </p:nvSpPr>
          <p:spPr>
            <a:xfrm rot="1799949">
              <a:off x="6806128" y="4145097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9803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24" name="Shape 224"/>
            <p:cNvSpPr/>
            <p:nvPr/>
          </p:nvSpPr>
          <p:spPr>
            <a:xfrm rot="1799949">
              <a:off x="7549078" y="5421448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25" name="Shape 225"/>
            <p:cNvSpPr/>
            <p:nvPr/>
          </p:nvSpPr>
          <p:spPr>
            <a:xfrm rot="1799949">
              <a:off x="7549078" y="2868747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6666"/>
              </a:schemeClr>
            </a:solidFill>
            <a:ln w="12700" cap="flat">
              <a:solidFill>
                <a:schemeClr val="lt1">
                  <a:alpha val="784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26" name="Shape 226"/>
            <p:cNvSpPr/>
            <p:nvPr/>
          </p:nvSpPr>
          <p:spPr>
            <a:xfrm rot="1801764">
              <a:off x="8306435" y="4055533"/>
              <a:ext cx="1242303" cy="1387003"/>
            </a:xfrm>
            <a:custGeom>
              <a:avLst/>
              <a:gdLst/>
              <a:ahLst/>
              <a:cxnLst/>
              <a:rect l="0" t="0" r="0" b="0"/>
              <a:pathLst>
                <a:path w="1243407" h="1388236" extrusionOk="0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lt1">
                <a:alpha val="3921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27" name="Shape 227"/>
            <p:cNvSpPr/>
            <p:nvPr/>
          </p:nvSpPr>
          <p:spPr>
            <a:xfrm rot="1801764">
              <a:off x="8306685" y="1511428"/>
              <a:ext cx="1240768" cy="1387588"/>
            </a:xfrm>
            <a:custGeom>
              <a:avLst/>
              <a:gdLst/>
              <a:ahLst/>
              <a:cxnLst/>
              <a:rect l="0" t="0" r="0" b="0"/>
              <a:pathLst>
                <a:path w="1241871" h="1388822" extrusionOk="0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228" name="Shape 228"/>
          <p:cNvSpPr/>
          <p:nvPr/>
        </p:nvSpPr>
        <p:spPr>
          <a:xfrm>
            <a:off x="4561242" y="-16133"/>
            <a:ext cx="3679200" cy="4703999"/>
          </a:xfrm>
          <a:prstGeom prst="rect">
            <a:avLst/>
          </a:prstGeom>
          <a:solidFill>
            <a:srgbClr val="F5F5F5"/>
          </a:solidFill>
          <a:ln w="9525" cap="flat">
            <a:solidFill>
              <a:srgbClr val="74A50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29" name="Shape 229"/>
          <p:cNvSpPr/>
          <p:nvPr/>
        </p:nvSpPr>
        <p:spPr>
          <a:xfrm>
            <a:off x="4649096" y="-16132"/>
            <a:ext cx="3505200" cy="46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30" name="Shape 230"/>
          <p:cNvSpPr/>
          <p:nvPr/>
        </p:nvSpPr>
        <p:spPr>
          <a:xfrm>
            <a:off x="905570" y="451412"/>
            <a:ext cx="3562199" cy="4236299"/>
          </a:xfrm>
          <a:prstGeom prst="rect">
            <a:avLst/>
          </a:prstGeom>
          <a:solidFill>
            <a:srgbClr val="FFFFFF"/>
          </a:solidFill>
          <a:ln w="9525" cap="flat">
            <a:solidFill>
              <a:srgbClr val="1E1E1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31" name="Shape 231"/>
          <p:cNvSpPr/>
          <p:nvPr/>
        </p:nvSpPr>
        <p:spPr>
          <a:xfrm>
            <a:off x="4650889" y="4566212"/>
            <a:ext cx="3505200" cy="61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232" name="Shape 232"/>
          <p:cNvSpPr txBox="1">
            <a:spLocks noGrp="1"/>
          </p:cNvSpPr>
          <p:nvPr>
            <p:ph type="title"/>
          </p:nvPr>
        </p:nvSpPr>
        <p:spPr>
          <a:xfrm>
            <a:off x="4734423" y="1995677"/>
            <a:ext cx="3300899" cy="1097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800" b="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33" name="Shape 233"/>
          <p:cNvSpPr>
            <a:spLocks noGrp="1"/>
          </p:cNvSpPr>
          <p:nvPr>
            <p:ph type="pic" idx="2"/>
          </p:nvPr>
        </p:nvSpPr>
        <p:spPr>
          <a:xfrm>
            <a:off x="1005208" y="520346"/>
            <a:ext cx="3359699" cy="4100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buClr>
                <a:schemeClr val="accent1"/>
              </a:buClr>
              <a:buFont typeface="Arial"/>
              <a:buNone/>
              <a:defRPr sz="32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4" name="Shape 234"/>
          <p:cNvSpPr txBox="1">
            <a:spLocks noGrp="1"/>
          </p:cNvSpPr>
          <p:nvPr>
            <p:ph type="body" idx="1"/>
          </p:nvPr>
        </p:nvSpPr>
        <p:spPr>
          <a:xfrm>
            <a:off x="4734630" y="3099815"/>
            <a:ext cx="3300600" cy="1139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Clr>
                <a:srgbClr val="424242"/>
              </a:buClr>
              <a:buNone/>
              <a:defRPr sz="1600">
                <a:solidFill>
                  <a:srgbClr val="424242"/>
                </a:solidFill>
              </a:defRPr>
            </a:lvl1pPr>
            <a:lvl2pPr marL="457200" indent="0" rtl="0">
              <a:buNone/>
              <a:defRPr sz="1200"/>
            </a:lvl2pPr>
            <a:lvl3pPr marL="914400" indent="0" rtl="0">
              <a:buNone/>
              <a:defRPr sz="1000"/>
            </a:lvl3pPr>
            <a:lvl4pPr marL="1371600" indent="0" rtl="0">
              <a:buNone/>
              <a:defRPr sz="900"/>
            </a:lvl4pPr>
            <a:lvl5pPr marL="1828800" indent="0" rtl="0">
              <a:buNone/>
              <a:defRPr sz="900"/>
            </a:lvl5pPr>
            <a:lvl6pPr marL="2286000" indent="0" rtl="0">
              <a:buNone/>
              <a:defRPr sz="900"/>
            </a:lvl6pPr>
            <a:lvl7pPr marL="2743200" indent="0" rtl="0">
              <a:buNone/>
              <a:defRPr sz="900"/>
            </a:lvl7pPr>
            <a:lvl8pPr marL="3200400" indent="0" rtl="0">
              <a:buNone/>
              <a:defRPr sz="900"/>
            </a:lvl8pPr>
            <a:lvl9pPr marL="3657600" indent="0" rtl="0">
              <a:buNone/>
              <a:defRPr sz="900"/>
            </a:lvl9pPr>
          </a:lstStyle>
          <a:p>
            <a:endParaRPr/>
          </a:p>
        </p:txBody>
      </p:sp>
      <p:sp>
        <p:nvSpPr>
          <p:cNvPr id="235" name="Shape 235"/>
          <p:cNvSpPr txBox="1">
            <a:spLocks noGrp="1"/>
          </p:cNvSpPr>
          <p:nvPr>
            <p:ph type="dt" idx="10"/>
          </p:nvPr>
        </p:nvSpPr>
        <p:spPr>
          <a:xfrm>
            <a:off x="5997387" y="168368"/>
            <a:ext cx="21335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6" name="Shape 236"/>
          <p:cNvSpPr txBox="1">
            <a:spLocks noGrp="1"/>
          </p:cNvSpPr>
          <p:nvPr>
            <p:ph type="ftr" idx="11"/>
          </p:nvPr>
        </p:nvSpPr>
        <p:spPr>
          <a:xfrm>
            <a:off x="4641448" y="4293626"/>
            <a:ext cx="34938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7" name="Shape 237"/>
          <p:cNvSpPr txBox="1">
            <a:spLocks noGrp="1"/>
          </p:cNvSpPr>
          <p:nvPr>
            <p:ph type="sldNum" idx="12"/>
          </p:nvPr>
        </p:nvSpPr>
        <p:spPr>
          <a:xfrm>
            <a:off x="4649096" y="168368"/>
            <a:ext cx="13322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2F35E"/>
            </a:gs>
            <a:gs pos="62000">
              <a:srgbClr val="99BC52"/>
            </a:gs>
            <a:gs pos="100000">
              <a:srgbClr val="88A848"/>
            </a:gs>
          </a:gsLst>
          <a:lin ang="5400000" scaled="0"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-567354" y="0"/>
            <a:ext cx="10457378" cy="5337692"/>
            <a:chOff x="-644958" y="0"/>
            <a:chExt cx="10457378" cy="7116923"/>
          </a:xfrm>
        </p:grpSpPr>
        <p:grpSp>
          <p:nvGrpSpPr>
            <p:cNvPr id="6" name="Shape 6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" name="Shape 7"/>
              <p:cNvGrpSpPr/>
              <p:nvPr/>
            </p:nvGrpSpPr>
            <p:grpSpPr>
              <a:xfrm>
                <a:off x="0" y="0"/>
                <a:ext cx="2514599" cy="6858000"/>
                <a:chOff x="0" y="0"/>
                <a:chExt cx="2514599" cy="6858000"/>
              </a:xfrm>
            </p:grpSpPr>
            <p:sp>
              <p:nvSpPr>
                <p:cNvPr id="8" name="Shape 8"/>
                <p:cNvSpPr/>
                <p:nvPr/>
              </p:nvSpPr>
              <p:spPr>
                <a:xfrm>
                  <a:off x="914400" y="0"/>
                  <a:ext cx="1600199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9" name="Shape 9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0" name="Shape 1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</p:grpSp>
          <p:grpSp>
            <p:nvGrpSpPr>
              <p:cNvPr id="11" name="Shape 11"/>
              <p:cNvGrpSpPr/>
              <p:nvPr/>
            </p:nvGrpSpPr>
            <p:grpSpPr>
              <a:xfrm>
                <a:off x="422910" y="0"/>
                <a:ext cx="2514599" cy="6858000"/>
                <a:chOff x="0" y="0"/>
                <a:chExt cx="2514599" cy="6858000"/>
              </a:xfrm>
            </p:grpSpPr>
            <p:sp>
              <p:nvSpPr>
                <p:cNvPr id="12" name="Shape 12"/>
                <p:cNvSpPr/>
                <p:nvPr/>
              </p:nvSpPr>
              <p:spPr>
                <a:xfrm>
                  <a:off x="914400" y="0"/>
                  <a:ext cx="1600199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3" name="Shape 13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4" name="Shape 14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</p:grpSp>
          <p:grpSp>
            <p:nvGrpSpPr>
              <p:cNvPr id="15" name="Shape 15"/>
              <p:cNvGrpSpPr/>
              <p:nvPr/>
            </p:nvGrpSpPr>
            <p:grpSpPr>
              <a:xfrm rot="10800000">
                <a:off x="6629400" y="0"/>
                <a:ext cx="2514599" cy="6858000"/>
                <a:chOff x="0" y="0"/>
                <a:chExt cx="2514599" cy="6858000"/>
              </a:xfrm>
            </p:grpSpPr>
            <p:sp>
              <p:nvSpPr>
                <p:cNvPr id="16" name="Shape 16"/>
                <p:cNvSpPr/>
                <p:nvPr/>
              </p:nvSpPr>
              <p:spPr>
                <a:xfrm>
                  <a:off x="914400" y="0"/>
                  <a:ext cx="1600199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7" name="Shape 1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18" name="Shape 1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lt1">
                    <a:alpha val="9803"/>
                  </a:schemeClr>
                </a:solidFill>
                <a:ln>
                  <a:noFill/>
                </a:ln>
              </p:spPr>
              <p:txBody>
                <a:bodyPr lIns="91425" tIns="45700" rIns="91425" bIns="45700" anchor="ctr" anchorCtr="0">
                  <a:noAutofit/>
                </a:bodyPr>
                <a:lstStyle/>
                <a:p>
                  <a:endParaRPr/>
                </a:p>
              </p:txBody>
            </p:sp>
          </p:grpSp>
          <p:sp>
            <p:nvSpPr>
              <p:cNvPr id="19" name="Shape 19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lt1">
                  <a:alpha val="9803"/>
                </a:schemeClr>
              </a:soli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20" name="Shape 20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lt1">
                  <a:alpha val="9803"/>
                </a:schemeClr>
              </a:soli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endParaRPr/>
              </a:p>
            </p:txBody>
          </p:sp>
          <p:sp>
            <p:nvSpPr>
              <p:cNvPr id="21" name="Shape 21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lt1">
                  <a:alpha val="9803"/>
                </a:schemeClr>
              </a:solidFill>
              <a:ln>
                <a:noFill/>
              </a:ln>
            </p:spPr>
            <p:txBody>
              <a:bodyPr lIns="91425" tIns="45700" rIns="91425" bIns="45700" anchor="ctr" anchorCtr="0">
                <a:noAutofit/>
              </a:bodyPr>
              <a:lstStyle/>
              <a:p>
                <a:endParaRPr/>
              </a:p>
            </p:txBody>
          </p:sp>
        </p:grpSp>
        <p:sp>
          <p:nvSpPr>
            <p:cNvPr id="22" name="Shape 22"/>
            <p:cNvSpPr/>
            <p:nvPr/>
          </p:nvSpPr>
          <p:spPr>
            <a:xfrm>
              <a:off x="-11875" y="5035137"/>
              <a:ext cx="9143999" cy="1175654"/>
            </a:xfrm>
            <a:custGeom>
              <a:avLst/>
              <a:gdLst/>
              <a:ahLst/>
              <a:cxnLst/>
              <a:rect l="0" t="0" r="0" b="0"/>
              <a:pathLst>
                <a:path w="9144000" h="1175655" extrusionOk="0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noFill/>
            <a:ln w="9525" cap="flat">
              <a:solidFill>
                <a:schemeClr val="lt1"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3" name="Shape 23"/>
            <p:cNvSpPr/>
            <p:nvPr/>
          </p:nvSpPr>
          <p:spPr>
            <a:xfrm>
              <a:off x="-11875" y="3467594"/>
              <a:ext cx="9143999" cy="890649"/>
            </a:xfrm>
            <a:custGeom>
              <a:avLst/>
              <a:gdLst/>
              <a:ahLst/>
              <a:cxnLst/>
              <a:rect l="0" t="0" r="0" b="0"/>
              <a:pathLst>
                <a:path w="9144000" h="890650" extrusionOk="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noFill/>
            <a:ln w="9525" cap="flat">
              <a:solidFill>
                <a:schemeClr val="lt1"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4" name="Shape 24"/>
            <p:cNvSpPr/>
            <p:nvPr/>
          </p:nvSpPr>
          <p:spPr>
            <a:xfrm>
              <a:off x="-23750" y="5640778"/>
              <a:ext cx="3004456" cy="1211282"/>
            </a:xfrm>
            <a:custGeom>
              <a:avLst/>
              <a:gdLst/>
              <a:ahLst/>
              <a:cxnLst/>
              <a:rect l="0" t="0" r="0" b="0"/>
              <a:pathLst>
                <a:path w="3004457" h="1211283" extrusionOk="0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noFill/>
            <a:ln w="9525" cap="flat">
              <a:solidFill>
                <a:schemeClr val="lt1"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5" name="Shape 25"/>
            <p:cNvSpPr/>
            <p:nvPr/>
          </p:nvSpPr>
          <p:spPr>
            <a:xfrm>
              <a:off x="-11875" y="5284519"/>
              <a:ext cx="9143999" cy="1478477"/>
            </a:xfrm>
            <a:custGeom>
              <a:avLst/>
              <a:gdLst/>
              <a:ahLst/>
              <a:cxnLst/>
              <a:rect l="0" t="0" r="0" b="0"/>
              <a:pathLst>
                <a:path w="9144000" h="1478478" extrusionOk="0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noFill/>
            <a:ln w="9525" cap="flat">
              <a:solidFill>
                <a:schemeClr val="lt1"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6" name="Shape 26"/>
            <p:cNvSpPr/>
            <p:nvPr/>
          </p:nvSpPr>
          <p:spPr>
            <a:xfrm>
              <a:off x="2137558" y="5132119"/>
              <a:ext cx="6982690" cy="1719941"/>
            </a:xfrm>
            <a:custGeom>
              <a:avLst/>
              <a:gdLst/>
              <a:ahLst/>
              <a:cxnLst/>
              <a:rect l="0" t="0" r="0" b="0"/>
              <a:pathLst>
                <a:path w="6982691" h="1719942" extrusionOk="0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noFill/>
            <a:ln w="9525" cap="flat">
              <a:solidFill>
                <a:schemeClr val="lt1">
                  <a:alpha val="20000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7" name="Shape 27"/>
            <p:cNvSpPr/>
            <p:nvPr/>
          </p:nvSpPr>
          <p:spPr>
            <a:xfrm rot="1799949">
              <a:off x="2996126" y="2859221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9803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8" name="Shape 28"/>
            <p:cNvSpPr/>
            <p:nvPr/>
          </p:nvSpPr>
          <p:spPr>
            <a:xfrm rot="1799949">
              <a:off x="3720026" y="4126047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29" name="Shape 29"/>
            <p:cNvSpPr/>
            <p:nvPr/>
          </p:nvSpPr>
          <p:spPr>
            <a:xfrm rot="1799949">
              <a:off x="3729553" y="1592396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6666"/>
              </a:schemeClr>
            </a:solidFill>
            <a:ln w="12700" cap="flat">
              <a:solidFill>
                <a:schemeClr val="lt1">
                  <a:alpha val="784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0" name="Shape 30"/>
            <p:cNvSpPr/>
            <p:nvPr/>
          </p:nvSpPr>
          <p:spPr>
            <a:xfrm rot="1799949">
              <a:off x="2977076" y="325572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3921"/>
              </a:schemeClr>
            </a:solidFill>
            <a:ln w="12700" cap="flat">
              <a:solidFill>
                <a:schemeClr val="lt1">
                  <a:alpha val="784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rot="1799949">
              <a:off x="4462976" y="5383347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5882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2" name="Shape 32"/>
            <p:cNvSpPr/>
            <p:nvPr/>
          </p:nvSpPr>
          <p:spPr>
            <a:xfrm rot="1801764">
              <a:off x="-382490" y="4201432"/>
              <a:ext cx="1260378" cy="1387003"/>
            </a:xfrm>
            <a:custGeom>
              <a:avLst/>
              <a:gdLst/>
              <a:ahLst/>
              <a:cxnLst/>
              <a:rect l="0" t="0" r="0" b="0"/>
              <a:pathLst>
                <a:path w="1261499" h="1388236" extrusionOk="0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lt1">
                <a:alpha val="9803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rot="1799949">
              <a:off x="24327" y="5402398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4" name="Shape 34"/>
            <p:cNvSpPr/>
            <p:nvPr/>
          </p:nvSpPr>
          <p:spPr>
            <a:xfrm rot="1799949">
              <a:off x="52903" y="2849697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6666"/>
              </a:schemeClr>
            </a:solidFill>
            <a:ln w="12700" cap="flat">
              <a:solidFill>
                <a:schemeClr val="lt1">
                  <a:alpha val="784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5" name="Shape 35"/>
            <p:cNvSpPr/>
            <p:nvPr/>
          </p:nvSpPr>
          <p:spPr>
            <a:xfrm rot="1799949">
              <a:off x="776802" y="4126046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6" name="Shape 36"/>
            <p:cNvSpPr/>
            <p:nvPr/>
          </p:nvSpPr>
          <p:spPr>
            <a:xfrm rot="1799949">
              <a:off x="1510227" y="5411922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7" name="Shape 37"/>
            <p:cNvSpPr/>
            <p:nvPr/>
          </p:nvSpPr>
          <p:spPr>
            <a:xfrm rot="1799949">
              <a:off x="1529278" y="2859221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6666"/>
              </a:schemeClr>
            </a:solidFill>
            <a:ln w="12700" cap="flat">
              <a:solidFill>
                <a:schemeClr val="lt1">
                  <a:alpha val="784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8" name="Shape 38"/>
            <p:cNvSpPr/>
            <p:nvPr/>
          </p:nvSpPr>
          <p:spPr>
            <a:xfrm rot="1799949">
              <a:off x="795852" y="1563822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39" name="Shape 39"/>
            <p:cNvSpPr/>
            <p:nvPr/>
          </p:nvSpPr>
          <p:spPr>
            <a:xfrm rot="1799949">
              <a:off x="6806128" y="4145097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9803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40" name="Shape 40"/>
            <p:cNvSpPr/>
            <p:nvPr/>
          </p:nvSpPr>
          <p:spPr>
            <a:xfrm rot="1799949">
              <a:off x="7549078" y="5421448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41" name="Shape 41"/>
            <p:cNvSpPr/>
            <p:nvPr/>
          </p:nvSpPr>
          <p:spPr>
            <a:xfrm rot="1799949">
              <a:off x="7549078" y="2868747"/>
              <a:ext cx="1601440" cy="1388149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lt1">
                <a:alpha val="6666"/>
              </a:schemeClr>
            </a:solidFill>
            <a:ln w="12700" cap="flat">
              <a:solidFill>
                <a:schemeClr val="lt1">
                  <a:alpha val="7843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42" name="Shape 42"/>
            <p:cNvSpPr/>
            <p:nvPr/>
          </p:nvSpPr>
          <p:spPr>
            <a:xfrm rot="1801764">
              <a:off x="8306435" y="4055533"/>
              <a:ext cx="1242303" cy="1387003"/>
            </a:xfrm>
            <a:custGeom>
              <a:avLst/>
              <a:gdLst/>
              <a:ahLst/>
              <a:cxnLst/>
              <a:rect l="0" t="0" r="0" b="0"/>
              <a:pathLst>
                <a:path w="1243407" h="1388236" extrusionOk="0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lt1">
                <a:alpha val="3921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  <p:sp>
          <p:nvSpPr>
            <p:cNvPr id="43" name="Shape 43"/>
            <p:cNvSpPr/>
            <p:nvPr/>
          </p:nvSpPr>
          <p:spPr>
            <a:xfrm rot="1801764">
              <a:off x="8306685" y="1511428"/>
              <a:ext cx="1240768" cy="1387588"/>
            </a:xfrm>
            <a:custGeom>
              <a:avLst/>
              <a:gdLst/>
              <a:ahLst/>
              <a:cxnLst/>
              <a:rect l="0" t="0" r="0" b="0"/>
              <a:pathLst>
                <a:path w="1241871" h="1388822" extrusionOk="0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lt1">
                <a:alpha val="0"/>
              </a:schemeClr>
            </a:solidFill>
            <a:ln w="12700" cap="flat">
              <a:solidFill>
                <a:schemeClr val="lt1">
                  <a:alpha val="11764"/>
                </a:schemeClr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44" name="Shape 44"/>
          <p:cNvSpPr/>
          <p:nvPr/>
        </p:nvSpPr>
        <p:spPr>
          <a:xfrm>
            <a:off x="457200" y="250115"/>
            <a:ext cx="8229600" cy="4639199"/>
          </a:xfrm>
          <a:prstGeom prst="rect">
            <a:avLst/>
          </a:prstGeom>
          <a:solidFill>
            <a:schemeClr val="lt1"/>
          </a:solidFill>
          <a:ln w="9525" cap="flat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45" name="Shape 45"/>
          <p:cNvSpPr/>
          <p:nvPr/>
        </p:nvSpPr>
        <p:spPr>
          <a:xfrm>
            <a:off x="4561242" y="-16133"/>
            <a:ext cx="3679200" cy="524399"/>
          </a:xfrm>
          <a:prstGeom prst="rect">
            <a:avLst/>
          </a:prstGeom>
          <a:solidFill>
            <a:srgbClr val="F5F5F5"/>
          </a:solidFill>
          <a:ln w="9525" cap="flat">
            <a:solidFill>
              <a:srgbClr val="74A50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46" name="Shape 46"/>
          <p:cNvSpPr/>
          <p:nvPr/>
        </p:nvSpPr>
        <p:spPr>
          <a:xfrm>
            <a:off x="4649096" y="-16132"/>
            <a:ext cx="3505200" cy="46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1043490" y="770747"/>
            <a:ext cx="7024799" cy="857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buClr>
                <a:schemeClr val="accent1"/>
              </a:buClr>
              <a:buFont typeface="Arial"/>
              <a:buNone/>
              <a:defRPr sz="40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defRPr sz="1800" b="0" i="0" u="none" strike="noStrike" cap="none" baseline="0">
                <a:solidFill>
                  <a:schemeClr val="dk2"/>
                </a:solidFill>
              </a:defRPr>
            </a:lvl2pPr>
            <a:lvl3pPr marL="0" marR="0" indent="0" algn="l" rtl="0">
              <a:defRPr sz="1800" b="0" i="0" u="none" strike="noStrike" cap="none" baseline="0">
                <a:solidFill>
                  <a:schemeClr val="dk2"/>
                </a:solidFill>
              </a:defRPr>
            </a:lvl3pPr>
            <a:lvl4pPr marL="0" marR="0" indent="0" algn="l" rtl="0">
              <a:defRPr sz="1800" b="0" i="0" u="none" strike="noStrike" cap="none" baseline="0">
                <a:solidFill>
                  <a:schemeClr val="dk2"/>
                </a:solidFill>
              </a:defRPr>
            </a:lvl4pPr>
            <a:lvl5pPr marL="0" marR="0" indent="0" algn="l" rtl="0">
              <a:defRPr sz="1800" b="0" i="0" u="none" strike="noStrike" cap="none" baseline="0">
                <a:solidFill>
                  <a:schemeClr val="dk2"/>
                </a:solidFill>
              </a:defRPr>
            </a:lvl5pPr>
            <a:lvl6pPr marL="0" marR="0" indent="0" algn="l" rtl="0">
              <a:defRPr sz="1800" b="0" i="0" u="none" strike="noStrike" cap="none" baseline="0">
                <a:solidFill>
                  <a:schemeClr val="dk2"/>
                </a:solidFill>
              </a:defRPr>
            </a:lvl6pPr>
            <a:lvl7pPr marL="0" marR="0" indent="0" algn="l" rtl="0">
              <a:defRPr sz="1800" b="0" i="0" u="none" strike="noStrike" cap="none" baseline="0">
                <a:solidFill>
                  <a:schemeClr val="dk2"/>
                </a:solidFill>
              </a:defRPr>
            </a:lvl7pPr>
            <a:lvl8pPr marL="0" marR="0" indent="0" algn="l" rtl="0">
              <a:defRPr sz="1800" b="0" i="0" u="none" strike="noStrike" cap="none" baseline="0">
                <a:solidFill>
                  <a:schemeClr val="dk2"/>
                </a:solidFill>
              </a:defRPr>
            </a:lvl8pPr>
            <a:lvl9pPr marL="0" marR="0" indent="0" algn="l" rtl="0">
              <a:defRPr sz="1800" b="0" i="0" u="none" strike="noStrike" cap="none" baseline="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1043491" y="1742739"/>
            <a:ext cx="6777299" cy="2631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09550" algn="l" rtl="0">
              <a:spcBef>
                <a:spcPts val="480"/>
              </a:spcBef>
              <a:buClr>
                <a:schemeClr val="accent1"/>
              </a:buClr>
              <a:buFont typeface="Arial"/>
              <a:buChar char="•"/>
              <a:defRPr sz="2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640080" marR="0" indent="-220980" algn="l" rtl="0">
              <a:spcBef>
                <a:spcPts val="440"/>
              </a:spcBef>
              <a:buClr>
                <a:schemeClr val="accent1"/>
              </a:buClr>
              <a:buFont typeface="Arial"/>
              <a:buChar char="•"/>
              <a:defRPr sz="22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-171450" algn="l" rtl="0">
              <a:spcBef>
                <a:spcPts val="400"/>
              </a:spcBef>
              <a:buClr>
                <a:schemeClr val="accent1"/>
              </a:buClr>
              <a:buFont typeface="Arial"/>
              <a:buChar char="•"/>
              <a:defRPr sz="20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124712" marR="0" indent="-184911" algn="l" rtl="0">
              <a:spcBef>
                <a:spcPts val="360"/>
              </a:spcBef>
              <a:buClr>
                <a:schemeClr val="accent1"/>
              </a:buClr>
              <a:buFont typeface="Arial"/>
              <a:buChar char="•"/>
              <a:defRPr sz="1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325880" marR="0" indent="-186055" algn="l" rtl="0">
              <a:spcBef>
                <a:spcPts val="320"/>
              </a:spcBef>
              <a:buClr>
                <a:schemeClr val="accent1"/>
              </a:buClr>
              <a:buFont typeface="Arial"/>
              <a:buChar char="•"/>
              <a:defRPr sz="16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1517904" marR="0" indent="-193928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1719072" marR="0" indent="-191897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920240" marR="0" indent="-189864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2121408" marR="0" indent="-187832" algn="l" rtl="0">
              <a:spcBef>
                <a:spcPts val="280"/>
              </a:spcBef>
              <a:buClr>
                <a:schemeClr val="accent1"/>
              </a:buClr>
              <a:buFont typeface="Arial"/>
              <a:buChar char="•"/>
              <a:defRPr sz="14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dt" idx="10"/>
          </p:nvPr>
        </p:nvSpPr>
        <p:spPr>
          <a:xfrm>
            <a:off x="5997387" y="168368"/>
            <a:ext cx="21335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ftr" idx="11"/>
          </p:nvPr>
        </p:nvSpPr>
        <p:spPr>
          <a:xfrm>
            <a:off x="4641448" y="4389120"/>
            <a:ext cx="3502200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4649096" y="168368"/>
            <a:ext cx="1332299" cy="27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rgbClr val="FEFEFE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.scienceandliteracy.org/unit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>
            <a:spLocks noGrp="1"/>
          </p:cNvSpPr>
          <p:nvPr>
            <p:ph type="ctrTitle"/>
          </p:nvPr>
        </p:nvSpPr>
        <p:spPr>
          <a:xfrm>
            <a:off x="4731564" y="278131"/>
            <a:ext cx="3313500" cy="1276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buNone/>
            </a:pPr>
            <a:r>
              <a:rPr lang="en" sz="7200"/>
              <a:t>SOEL</a:t>
            </a:r>
          </a:p>
        </p:txBody>
      </p:sp>
      <p:sp>
        <p:nvSpPr>
          <p:cNvPr id="255" name="Shape 255"/>
          <p:cNvSpPr txBox="1">
            <a:spLocks noGrp="1"/>
          </p:cNvSpPr>
          <p:nvPr>
            <p:ph type="subTitle" idx="1"/>
          </p:nvPr>
        </p:nvSpPr>
        <p:spPr>
          <a:xfrm>
            <a:off x="4659439" y="1879434"/>
            <a:ext cx="3309899" cy="9456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algn="ctr">
              <a:buNone/>
            </a:pPr>
            <a:r>
              <a:rPr lang="en" sz="3000"/>
              <a:t>March 11, 2014</a:t>
            </a:r>
          </a:p>
        </p:txBody>
      </p:sp>
      <p:pic>
        <p:nvPicPr>
          <p:cNvPr id="256" name="Shape 256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4731575" y="3385350"/>
            <a:ext cx="3237775" cy="1109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Shape 257"/>
          <p:cNvPicPr preferRelativeResize="0"/>
          <p:nvPr/>
        </p:nvPicPr>
        <p:blipFill>
          <a:blip r:embed="rId4"/>
          <a:stretch>
            <a:fillRect/>
          </a:stretch>
        </p:blipFill>
        <p:spPr>
          <a:xfrm>
            <a:off x="525050" y="369475"/>
            <a:ext cx="3976000" cy="4280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 txBox="1">
            <a:spLocks noGrp="1"/>
          </p:cNvSpPr>
          <p:nvPr>
            <p:ph type="title"/>
          </p:nvPr>
        </p:nvSpPr>
        <p:spPr>
          <a:xfrm>
            <a:off x="457200" y="303203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 sz="6000"/>
              <a:t>Break- 10 minutes </a:t>
            </a:r>
          </a:p>
        </p:txBody>
      </p:sp>
      <p:sp>
        <p:nvSpPr>
          <p:cNvPr id="311" name="Shape 31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pic>
        <p:nvPicPr>
          <p:cNvPr id="312" name="Shape 312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x="2634950" y="1273700"/>
            <a:ext cx="3004424" cy="3500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Shape 317"/>
          <p:cNvSpPr txBox="1">
            <a:spLocks noGrp="1"/>
          </p:cNvSpPr>
          <p:nvPr>
            <p:ph type="title"/>
          </p:nvPr>
        </p:nvSpPr>
        <p:spPr>
          <a:xfrm>
            <a:off x="635140" y="255422"/>
            <a:ext cx="7024799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Research Books</a:t>
            </a:r>
          </a:p>
        </p:txBody>
      </p:sp>
      <p:sp>
        <p:nvSpPr>
          <p:cNvPr id="318" name="Shape 318"/>
          <p:cNvSpPr txBox="1">
            <a:spLocks noGrp="1"/>
          </p:cNvSpPr>
          <p:nvPr>
            <p:ph type="body" idx="1"/>
          </p:nvPr>
        </p:nvSpPr>
        <p:spPr>
          <a:xfrm>
            <a:off x="583375" y="1206150"/>
            <a:ext cx="3996300" cy="3324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en" sz="1800" b="1" i="1">
                <a:solidFill>
                  <a:schemeClr val="dk1"/>
                </a:solidFill>
              </a:rPr>
              <a:t>AFTER the break- Go to the assigned room for your research book group:</a:t>
            </a:r>
          </a:p>
          <a:p>
            <a:endParaRPr lang="en" sz="1800" b="1" i="1">
              <a:solidFill>
                <a:schemeClr val="dk1"/>
              </a:solidFill>
            </a:endParaRPr>
          </a:p>
          <a:p>
            <a:pPr marL="0" lvl="0" indent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 i="1">
                <a:solidFill>
                  <a:schemeClr val="dk1"/>
                </a:solidFill>
              </a:rPr>
              <a:t>Handbook of Effective Literacy Instruction</a:t>
            </a:r>
            <a:r>
              <a:rPr lang="en" sz="1400" b="1">
                <a:solidFill>
                  <a:schemeClr val="dk1"/>
                </a:solidFill>
              </a:rPr>
              <a:t>- Group 1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>
                <a:solidFill>
                  <a:schemeClr val="dk1"/>
                </a:solidFill>
              </a:rPr>
              <a:t>Faclitator: Linda Kuzon</a:t>
            </a:r>
          </a:p>
          <a:p>
            <a:pPr marL="0" lvl="0" indent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>
                <a:solidFill>
                  <a:srgbClr val="FF0000"/>
                </a:solidFill>
              </a:rPr>
              <a:t>In this room</a:t>
            </a:r>
          </a:p>
          <a:p>
            <a:endParaRPr lang="en" sz="1400" b="1">
              <a:solidFill>
                <a:srgbClr val="FF0000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 i="1">
                <a:solidFill>
                  <a:schemeClr val="dk1"/>
                </a:solidFill>
              </a:rPr>
              <a:t>Handbook of Effective Literacy Instruction</a:t>
            </a:r>
            <a:r>
              <a:rPr lang="en" sz="1400" b="1">
                <a:solidFill>
                  <a:schemeClr val="dk1"/>
                </a:solidFill>
              </a:rPr>
              <a:t>- Group 2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>
                <a:solidFill>
                  <a:schemeClr val="dk1"/>
                </a:solidFill>
              </a:rPr>
              <a:t>Facilitator: Melissa Brooks-Yip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>
                <a:solidFill>
                  <a:srgbClr val="FF0000"/>
                </a:solidFill>
              </a:rPr>
              <a:t>Seminar 5</a:t>
            </a:r>
          </a:p>
          <a:p>
            <a:endParaRPr lang="en" sz="1400" b="1">
              <a:solidFill>
                <a:srgbClr val="FF0000"/>
              </a:solidFill>
            </a:endParaRPr>
          </a:p>
          <a:p>
            <a:endParaRPr lang="en" sz="1400" b="1">
              <a:solidFill>
                <a:srgbClr val="FF0000"/>
              </a:solidFill>
            </a:endParaRPr>
          </a:p>
          <a:p>
            <a:endParaRPr lang="en" sz="1400" b="1">
              <a:solidFill>
                <a:srgbClr val="FF0000"/>
              </a:solidFill>
            </a:endParaRPr>
          </a:p>
          <a:p>
            <a:endParaRPr lang="en" sz="1400" b="1">
              <a:solidFill>
                <a:srgbClr val="FF0000"/>
              </a:solidFill>
            </a:endParaRPr>
          </a:p>
        </p:txBody>
      </p:sp>
      <p:sp>
        <p:nvSpPr>
          <p:cNvPr id="319" name="Shape 319"/>
          <p:cNvSpPr txBox="1">
            <a:spLocks noGrp="1"/>
          </p:cNvSpPr>
          <p:nvPr>
            <p:ph type="body" idx="2"/>
          </p:nvPr>
        </p:nvSpPr>
        <p:spPr>
          <a:xfrm>
            <a:off x="4635425" y="1030649"/>
            <a:ext cx="3419999" cy="3675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 i="1">
                <a:solidFill>
                  <a:schemeClr val="dk1"/>
                </a:solidFill>
              </a:rPr>
              <a:t>Teaching with the Common Core State Standards for ELA-- Grades PreK-2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>
                <a:solidFill>
                  <a:schemeClr val="dk1"/>
                </a:solidFill>
              </a:rPr>
              <a:t>Facilitator- Sandy Riley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>
                <a:solidFill>
                  <a:srgbClr val="FF0000"/>
                </a:solidFill>
              </a:rPr>
              <a:t>Seminar 6</a:t>
            </a:r>
          </a:p>
          <a:p>
            <a:endParaRPr lang="en" sz="1400" b="1">
              <a:solidFill>
                <a:srgbClr val="FF0000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 i="1">
                <a:solidFill>
                  <a:schemeClr val="dk1"/>
                </a:solidFill>
              </a:rPr>
              <a:t>Best Practices in Literacy Instruction</a:t>
            </a:r>
            <a:r>
              <a:rPr lang="en" sz="1400" b="1">
                <a:solidFill>
                  <a:schemeClr val="dk1"/>
                </a:solidFill>
              </a:rPr>
              <a:t>- Group 1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>
                <a:solidFill>
                  <a:schemeClr val="dk1"/>
                </a:solidFill>
              </a:rPr>
              <a:t>Facilitator- Lynne Stewart-Raglin</a:t>
            </a:r>
          </a:p>
          <a:p>
            <a:pPr marL="0" lvl="0" indent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>
                <a:solidFill>
                  <a:srgbClr val="FF0000"/>
                </a:solidFill>
              </a:rPr>
              <a:t>Seminar 3</a:t>
            </a:r>
          </a:p>
          <a:p>
            <a:endParaRPr lang="en" sz="1400" b="1">
              <a:solidFill>
                <a:srgbClr val="FF0000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>
                <a:solidFill>
                  <a:schemeClr val="dk1"/>
                </a:solidFill>
              </a:rPr>
              <a:t>Best Practices in Literacy Instruction- Group 2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>
                <a:solidFill>
                  <a:schemeClr val="dk1"/>
                </a:solidFill>
              </a:rPr>
              <a:t>Facilitator- Laurie Mayes</a:t>
            </a:r>
          </a:p>
          <a:p>
            <a:pPr marL="0" lvl="0" indent="0" rtl="0">
              <a:spcBef>
                <a:spcPts val="0"/>
              </a:spcBef>
              <a:buClr>
                <a:schemeClr val="dk1"/>
              </a:buClr>
              <a:buSzPct val="78571"/>
              <a:buFont typeface="Arial"/>
              <a:buNone/>
            </a:pPr>
            <a:r>
              <a:rPr lang="en" sz="1400" b="1">
                <a:solidFill>
                  <a:srgbClr val="FF0000"/>
                </a:solidFill>
              </a:rPr>
              <a:t>Seminar 4 </a:t>
            </a:r>
          </a:p>
          <a:p>
            <a:endParaRPr lang="en" sz="1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Shape 32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Planning for Framework Books</a:t>
            </a:r>
          </a:p>
        </p:txBody>
      </p:sp>
      <p:sp>
        <p:nvSpPr>
          <p:cNvPr id="325" name="Shape 32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What questions do you have?</a:t>
            </a:r>
          </a:p>
          <a:p>
            <a:endParaRPr lang="en"/>
          </a:p>
          <a:p>
            <a:pPr lvl="0" rtl="0">
              <a:buNone/>
            </a:pPr>
            <a:r>
              <a:rPr lang="en"/>
              <a:t>Remember, it’s only about 15 minutes to show the BIG ideas of the book. </a:t>
            </a:r>
          </a:p>
          <a:p>
            <a:endParaRPr lang="en"/>
          </a:p>
          <a:p>
            <a:pPr>
              <a:buNone/>
            </a:pPr>
            <a:r>
              <a:rPr lang="en"/>
              <a:t>What ideas do you have so far?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Adding to our Learning</a:t>
            </a:r>
          </a:p>
        </p:txBody>
      </p:sp>
      <p:sp>
        <p:nvSpPr>
          <p:cNvPr id="331" name="Shape 331"/>
          <p:cNvSpPr txBox="1">
            <a:spLocks noGrp="1"/>
          </p:cNvSpPr>
          <p:nvPr>
            <p:ph type="body" idx="1"/>
          </p:nvPr>
        </p:nvSpPr>
        <p:spPr>
          <a:xfrm>
            <a:off x="457200" y="904225"/>
            <a:ext cx="8229600" cy="3943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buNone/>
            </a:pPr>
            <a:r>
              <a:rPr lang="en" sz="1800"/>
              <a:t>1. Add to our </a:t>
            </a:r>
            <a:r>
              <a:rPr lang="en" sz="1800" i="1"/>
              <a:t>Essential Elements </a:t>
            </a:r>
            <a:r>
              <a:rPr lang="en" sz="1800"/>
              <a:t>framework</a:t>
            </a:r>
          </a:p>
          <a:p>
            <a:endParaRPr lang="en" sz="1800"/>
          </a:p>
          <a:p>
            <a:pPr marL="457200" lvl="0" indent="0" rtl="0">
              <a:buNone/>
            </a:pPr>
            <a:r>
              <a:rPr lang="en" sz="1800"/>
              <a:t>**on the back add:</a:t>
            </a:r>
          </a:p>
          <a:p>
            <a:pPr marL="1371600" lvl="2" indent="-342900" rtl="0">
              <a:buClr>
                <a:schemeClr val="accent1"/>
              </a:buClr>
              <a:buSzPct val="166666"/>
              <a:buFont typeface="Arial"/>
              <a:buChar char="•"/>
            </a:pPr>
            <a:r>
              <a:rPr lang="en" sz="1800" b="1"/>
              <a:t> 3 things</a:t>
            </a:r>
            <a:r>
              <a:rPr lang="en" sz="1800"/>
              <a:t> you </a:t>
            </a:r>
            <a:r>
              <a:rPr lang="en" sz="1800" b="1">
                <a:solidFill>
                  <a:srgbClr val="00FF00"/>
                </a:solidFill>
              </a:rPr>
              <a:t>LEARNED</a:t>
            </a:r>
          </a:p>
          <a:p>
            <a:pPr marL="1371600" lvl="2" indent="-342900" rtl="0">
              <a:buClr>
                <a:schemeClr val="accent1"/>
              </a:buClr>
              <a:buSzPct val="166666"/>
              <a:buFont typeface="Arial"/>
              <a:buChar char="•"/>
            </a:pPr>
            <a:r>
              <a:rPr lang="en" sz="1800" b="1"/>
              <a:t> 2 things</a:t>
            </a:r>
            <a:r>
              <a:rPr lang="en" sz="1800"/>
              <a:t> you can </a:t>
            </a:r>
            <a:r>
              <a:rPr lang="en" sz="1800" b="1">
                <a:solidFill>
                  <a:srgbClr val="00FF00"/>
                </a:solidFill>
              </a:rPr>
              <a:t>USE</a:t>
            </a:r>
          </a:p>
          <a:p>
            <a:pPr marL="1371600" lvl="2" indent="-342900" rtl="0">
              <a:buClr>
                <a:schemeClr val="accent1"/>
              </a:buClr>
              <a:buSzPct val="166666"/>
              <a:buFont typeface="Arial"/>
              <a:buChar char="•"/>
            </a:pPr>
            <a:r>
              <a:rPr lang="en" sz="1800"/>
              <a:t> </a:t>
            </a:r>
            <a:r>
              <a:rPr lang="en" sz="1800" b="1"/>
              <a:t>1 </a:t>
            </a:r>
            <a:r>
              <a:rPr lang="en" sz="1800" b="1">
                <a:solidFill>
                  <a:srgbClr val="00FF00"/>
                </a:solidFill>
              </a:rPr>
              <a:t>QUESTION</a:t>
            </a:r>
            <a:r>
              <a:rPr lang="en" sz="1800"/>
              <a:t> you still have.</a:t>
            </a:r>
          </a:p>
          <a:p>
            <a:endParaRPr lang="en" sz="1800"/>
          </a:p>
          <a:p>
            <a:pPr marL="0" lvl="0" indent="0" rtl="0">
              <a:buNone/>
            </a:pPr>
            <a:r>
              <a:rPr lang="en" sz="1800"/>
              <a:t>2. SCHECHs</a:t>
            </a:r>
          </a:p>
          <a:p>
            <a:endParaRPr lang="en" sz="1800"/>
          </a:p>
          <a:p>
            <a:pPr marL="0" lvl="0" indent="0">
              <a:buNone/>
            </a:pPr>
            <a:r>
              <a:rPr lang="en" sz="1800"/>
              <a:t>3. Next meeting: </a:t>
            </a:r>
            <a:r>
              <a:rPr lang="en" sz="1800">
                <a:solidFill>
                  <a:schemeClr val="accent3"/>
                </a:solidFill>
              </a:rPr>
              <a:t>April 25th FULL day.</a:t>
            </a:r>
            <a:r>
              <a:rPr lang="en" sz="1800"/>
              <a:t>  Guest speaker- Cathy Fleischer on Teacher Research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1000"/>
                                        <p:tgtEl>
                                          <p:spTgt spid="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/>
                                        <p:tgtEl>
                                          <p:spTgt spid="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/>
                                        <p:tgtEl>
                                          <p:spTgt spid="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/>
                                        <p:tgtEl>
                                          <p:spTgt spid="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/>
                                        <p:tgtEl>
                                          <p:spTgt spid="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/>
                                        <p:tgtEl>
                                          <p:spTgt spid="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/>
                                        <p:tgtEl>
                                          <p:spTgt spid="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/>
                                        <p:tgtEl>
                                          <p:spTgt spid="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/>
                                        <p:tgtEl>
                                          <p:spTgt spid="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000"/>
                                        <p:tgtEl>
                                          <p:spTgt spid="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/>
                                        <p:tgtEl>
                                          <p:spTgt spid="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/>
                                        <p:tgtEl>
                                          <p:spTgt spid="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/>
                                        <p:tgtEl>
                                          <p:spTgt spid="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/>
                                        <p:tgtEl>
                                          <p:spTgt spid="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/>
                                        <p:tgtEl>
                                          <p:spTgt spid="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/>
                                        <p:tgtEl>
                                          <p:spTgt spid="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/>
                                        <p:tgtEl>
                                          <p:spTgt spid="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/>
                                        <p:tgtEl>
                                          <p:spTgt spid="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/>
                                        <p:tgtEl>
                                          <p:spTgt spid="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/>
                                        <p:tgtEl>
                                          <p:spTgt spid="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/>
                                        <p:tgtEl>
                                          <p:spTgt spid="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/>
                                        <p:tgtEl>
                                          <p:spTgt spid="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From Your Feedback...	</a:t>
            </a:r>
          </a:p>
        </p:txBody>
      </p:sp>
      <p:sp>
        <p:nvSpPr>
          <p:cNvPr id="263" name="Shape 26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rtl="0">
              <a:buClr>
                <a:schemeClr val="accent1"/>
              </a:buClr>
              <a:buSzPct val="97222"/>
              <a:buFont typeface="Arial"/>
              <a:buChar char="•"/>
            </a:pPr>
            <a:r>
              <a:rPr lang="en"/>
              <a:t>Lists of text sets from </a:t>
            </a:r>
            <a:r>
              <a:rPr lang="en" i="1"/>
              <a:t>All About Words</a:t>
            </a:r>
          </a:p>
          <a:p>
            <a:endParaRPr lang="en" i="1"/>
          </a:p>
          <a:p>
            <a:pPr marL="457200" lvl="0" indent="-317500" rtl="0">
              <a:buClr>
                <a:schemeClr val="accent1"/>
              </a:buClr>
              <a:buSzPct val="97222"/>
              <a:buFont typeface="Arial"/>
              <a:buChar char="•"/>
            </a:pPr>
            <a:r>
              <a:rPr lang="en"/>
              <a:t>Updated </a:t>
            </a:r>
            <a:r>
              <a:rPr lang="en" i="1"/>
              <a:t>Essential Elements of Literacy Instruction</a:t>
            </a:r>
          </a:p>
          <a:p>
            <a:endParaRPr lang="en" i="1"/>
          </a:p>
          <a:p>
            <a:pPr marL="457200" lvl="0" indent="-317500" rtl="0">
              <a:buClr>
                <a:schemeClr val="accent1"/>
              </a:buClr>
              <a:buSzPct val="97222"/>
              <a:buFont typeface="Arial"/>
              <a:buChar char="•"/>
            </a:pPr>
            <a:r>
              <a:rPr lang="en"/>
              <a:t>More information on scientific inquiry and </a:t>
            </a:r>
          </a:p>
          <a:p>
            <a:pPr marL="0" lvl="0" indent="0" rtl="0">
              <a:buNone/>
            </a:pPr>
            <a:r>
              <a:rPr lang="en"/>
              <a:t>     Gina Cervetti’s work- also on Wiki. </a:t>
            </a:r>
          </a:p>
          <a:p>
            <a:pPr marL="0" lvl="0" indent="0">
              <a:buNone/>
            </a:pPr>
            <a:r>
              <a:rPr lang="en"/>
              <a:t>     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http://www.scienceandliteracy.org/units</a:t>
            </a:r>
            <a:r>
              <a:rPr lang="en"/>
              <a:t>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/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/>
                                        <p:tgtEl>
                                          <p:spTgt spid="2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/>
                                        <p:tgtEl>
                                          <p:spTgt spid="2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/>
                                        <p:tgtEl>
                                          <p:spTgt spid="2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2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/>
                                        <p:tgtEl>
                                          <p:spTgt spid="2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2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/>
                                        <p:tgtEl>
                                          <p:spTgt spid="2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2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2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/>
                                        <p:tgtEl>
                                          <p:spTgt spid="2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/>
                                        <p:tgtEl>
                                          <p:spTgt spid="2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/>
                                        <p:tgtEl>
                                          <p:spTgt spid="2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Agenda</a:t>
            </a:r>
          </a:p>
        </p:txBody>
      </p:sp>
      <p:sp>
        <p:nvSpPr>
          <p:cNvPr id="269" name="Shape 26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rtl="0">
              <a:lnSpc>
                <a:spcPct val="150000"/>
              </a:lnSpc>
              <a:buClr>
                <a:schemeClr val="accent1"/>
              </a:buClr>
              <a:buSzPct val="97222"/>
              <a:buFont typeface="Arial"/>
              <a:buChar char="•"/>
            </a:pPr>
            <a:r>
              <a:rPr lang="en"/>
              <a:t>Norms</a:t>
            </a:r>
          </a:p>
          <a:p>
            <a:pPr marL="457200" lvl="0" indent="-317500" rtl="0">
              <a:lnSpc>
                <a:spcPct val="150000"/>
              </a:lnSpc>
              <a:buClr>
                <a:schemeClr val="accent1"/>
              </a:buClr>
              <a:buSzPct val="97222"/>
              <a:buFont typeface="Arial"/>
              <a:buChar char="•"/>
            </a:pPr>
            <a:r>
              <a:rPr lang="en"/>
              <a:t>Review Learning</a:t>
            </a:r>
          </a:p>
          <a:p>
            <a:pPr marL="457200" lvl="0" indent="-317500" rtl="0">
              <a:lnSpc>
                <a:spcPct val="150000"/>
              </a:lnSpc>
              <a:buClr>
                <a:schemeClr val="accent1"/>
              </a:buClr>
              <a:buSzPct val="97222"/>
              <a:buFont typeface="Arial"/>
              <a:buChar char="•"/>
            </a:pPr>
            <a:r>
              <a:rPr lang="en"/>
              <a:t>CCSS text based discussion</a:t>
            </a:r>
          </a:p>
          <a:p>
            <a:pPr marL="457200" lvl="0" indent="-317500" rtl="0">
              <a:lnSpc>
                <a:spcPct val="150000"/>
              </a:lnSpc>
              <a:buClr>
                <a:schemeClr val="accent1"/>
              </a:buClr>
              <a:buSzPct val="97222"/>
              <a:buFont typeface="Arial"/>
              <a:buChar char="•"/>
            </a:pPr>
            <a:r>
              <a:rPr lang="en"/>
              <a:t>Research Book Discussion </a:t>
            </a:r>
          </a:p>
          <a:p>
            <a:pPr marL="457200" lvl="0" indent="-317500">
              <a:lnSpc>
                <a:spcPct val="150000"/>
              </a:lnSpc>
              <a:buClr>
                <a:schemeClr val="accent1"/>
              </a:buClr>
              <a:buSzPct val="97222"/>
              <a:buFont typeface="Arial"/>
              <a:buChar char="•"/>
            </a:pPr>
            <a:r>
              <a:rPr lang="en"/>
              <a:t>Framework Book Planning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Norms</a:t>
            </a:r>
          </a:p>
        </p:txBody>
      </p:sp>
      <p:sp>
        <p:nvSpPr>
          <p:cNvPr id="275" name="Shape 275"/>
          <p:cNvSpPr txBox="1">
            <a:spLocks noGrp="1"/>
          </p:cNvSpPr>
          <p:nvPr>
            <p:ph type="body" idx="1"/>
          </p:nvPr>
        </p:nvSpPr>
        <p:spPr>
          <a:xfrm>
            <a:off x="457200" y="1063375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 b="1">
                <a:solidFill>
                  <a:schemeClr val="dk1"/>
                </a:solidFill>
              </a:rPr>
              <a:t>1.</a:t>
            </a: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800" b="1">
                <a:solidFill>
                  <a:schemeClr val="dk1"/>
                </a:solidFill>
              </a:rPr>
              <a:t>  </a:t>
            </a:r>
            <a:r>
              <a:rPr lang="en" sz="1800" b="1" u="sng">
                <a:solidFill>
                  <a:schemeClr val="dk1"/>
                </a:solidFill>
              </a:rPr>
              <a:t>Stay fully engaged with discussion or activity</a:t>
            </a:r>
            <a:r>
              <a:rPr lang="en" sz="1800">
                <a:solidFill>
                  <a:schemeClr val="dk1"/>
                </a:solidFill>
              </a:rPr>
              <a:t>.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>
                <a:solidFill>
                  <a:schemeClr val="dk1"/>
                </a:solidFill>
              </a:rPr>
              <a:t>       Hold off side bars and use of technology to scheduled breaks.  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      Group will use parking lot for burning questions.</a:t>
            </a:r>
          </a:p>
          <a:p>
            <a:endParaRPr lang="en" sz="180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b="1">
                <a:solidFill>
                  <a:schemeClr val="dk1"/>
                </a:solidFill>
              </a:rPr>
              <a:t>2.</a:t>
            </a: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800" b="1">
                <a:solidFill>
                  <a:schemeClr val="dk1"/>
                </a:solidFill>
              </a:rPr>
              <a:t>  </a:t>
            </a:r>
            <a:r>
              <a:rPr lang="en" sz="1800" b="1" u="sng">
                <a:solidFill>
                  <a:schemeClr val="dk1"/>
                </a:solidFill>
              </a:rPr>
              <a:t>Will follow a planned agenda</a:t>
            </a:r>
            <a:r>
              <a:rPr lang="en" sz="1800">
                <a:solidFill>
                  <a:schemeClr val="dk1"/>
                </a:solidFill>
              </a:rPr>
              <a:t> with flexibility to accommodate speakers’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      questions, and process time.</a:t>
            </a:r>
          </a:p>
          <a:p>
            <a:endParaRPr lang="en" sz="180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b="1">
                <a:solidFill>
                  <a:schemeClr val="dk1"/>
                </a:solidFill>
              </a:rPr>
              <a:t>3.</a:t>
            </a: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800" b="1">
                <a:solidFill>
                  <a:schemeClr val="dk1"/>
                </a:solidFill>
              </a:rPr>
              <a:t>  </a:t>
            </a:r>
            <a:r>
              <a:rPr lang="en" sz="1800" b="1" u="sng">
                <a:solidFill>
                  <a:schemeClr val="dk1"/>
                </a:solidFill>
              </a:rPr>
              <a:t>Respect</a:t>
            </a:r>
            <a:r>
              <a:rPr lang="en" sz="1800">
                <a:solidFill>
                  <a:schemeClr val="dk1"/>
                </a:solidFill>
              </a:rPr>
              <a:t> other opinions and ideas.  Monitor airtime so everyone will have a 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      voice.  Push yourself and your thinking.</a:t>
            </a:r>
          </a:p>
          <a:p>
            <a:endParaRPr lang="en" sz="1800">
              <a:solidFill>
                <a:schemeClr val="dk1"/>
              </a:solidFill>
            </a:endParaRP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None/>
            </a:pPr>
            <a:r>
              <a:rPr lang="en" sz="1800" b="1">
                <a:solidFill>
                  <a:schemeClr val="dk1"/>
                </a:solidFill>
              </a:rPr>
              <a:t>4.</a:t>
            </a:r>
            <a:r>
              <a:rPr lang="en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" sz="1800" b="1">
                <a:solidFill>
                  <a:schemeClr val="dk1"/>
                </a:solidFill>
              </a:rPr>
              <a:t>  </a:t>
            </a:r>
            <a:r>
              <a:rPr lang="en" sz="1800" b="1" u="sng">
                <a:solidFill>
                  <a:schemeClr val="dk1"/>
                </a:solidFill>
              </a:rPr>
              <a:t>Come Prepared</a:t>
            </a:r>
            <a:r>
              <a:rPr lang="en" sz="1800">
                <a:solidFill>
                  <a:schemeClr val="dk1"/>
                </a:solidFill>
              </a:rPr>
              <a:t>.  Materials read.  Take care of personal needs when </a:t>
            </a:r>
          </a:p>
          <a:p>
            <a:pPr marL="0" lvl="0" indent="0" rtl="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      necessary.</a:t>
            </a:r>
          </a:p>
          <a:p>
            <a:endParaRPr lang="en" sz="18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Our Learning</a:t>
            </a:r>
          </a:p>
        </p:txBody>
      </p:sp>
      <p:sp>
        <p:nvSpPr>
          <p:cNvPr id="281" name="Shape 28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rtl="0">
              <a:buClr>
                <a:schemeClr val="accent1"/>
              </a:buClr>
              <a:buSzPct val="97222"/>
              <a:buFont typeface="Arial"/>
              <a:buChar char="•"/>
            </a:pPr>
            <a:r>
              <a:rPr lang="en"/>
              <a:t>We’ve updated our chart based on your feedback from last time. </a:t>
            </a:r>
          </a:p>
          <a:p>
            <a:endParaRPr lang="en"/>
          </a:p>
          <a:p>
            <a:pPr marL="457200" lvl="0" indent="-317500" rtl="0">
              <a:buClr>
                <a:schemeClr val="accent1"/>
              </a:buClr>
              <a:buSzPct val="97222"/>
              <a:buFont typeface="Arial"/>
              <a:buChar char="•"/>
            </a:pPr>
            <a:r>
              <a:rPr lang="en"/>
              <a:t>Treat this as a notetaker today and add to it as we discuss CCSS and your research and framework books. </a:t>
            </a:r>
          </a:p>
          <a:p>
            <a:endParaRPr lang="en"/>
          </a:p>
          <a:p>
            <a:pPr marL="457200" lvl="0" indent="-317500">
              <a:buClr>
                <a:schemeClr val="accent1"/>
              </a:buClr>
              <a:buSzPct val="97222"/>
              <a:buFont typeface="Arial"/>
              <a:buChar char="•"/>
            </a:pPr>
            <a:r>
              <a:rPr lang="en"/>
              <a:t>You’ll turn this in with your feedback at the end or our meeting.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Shape 286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Common Core State Standards</a:t>
            </a:r>
          </a:p>
        </p:txBody>
      </p:sp>
      <p:sp>
        <p:nvSpPr>
          <p:cNvPr id="287" name="Shape 287"/>
          <p:cNvSpPr txBox="1">
            <a:spLocks noGrp="1"/>
          </p:cNvSpPr>
          <p:nvPr>
            <p:ph type="body" idx="1"/>
          </p:nvPr>
        </p:nvSpPr>
        <p:spPr>
          <a:xfrm>
            <a:off x="457200" y="923700"/>
            <a:ext cx="8229600" cy="40019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42900" rtl="0">
              <a:buClr>
                <a:schemeClr val="accent1"/>
              </a:buClr>
              <a:buSzPct val="166666"/>
              <a:buFont typeface="Arial"/>
              <a:buChar char="•"/>
            </a:pPr>
            <a:r>
              <a:rPr lang="en" sz="1800"/>
              <a:t>We are going to look at the CCSS in literacy from three different sources and points of view:</a:t>
            </a:r>
          </a:p>
          <a:p>
            <a:endParaRPr lang="en" sz="1800"/>
          </a:p>
          <a:p>
            <a:pPr marL="914400" lvl="1" indent="-342900" rtl="0">
              <a:buClr>
                <a:schemeClr val="accent1"/>
              </a:buClr>
              <a:buSzPct val="166666"/>
              <a:buFont typeface="Arial"/>
              <a:buChar char="•"/>
            </a:pPr>
            <a:r>
              <a:rPr lang="en" sz="1800" b="1"/>
              <a:t>Summary/Overview:</a:t>
            </a:r>
            <a:r>
              <a:rPr lang="en" sz="1800"/>
              <a:t> </a:t>
            </a:r>
            <a:r>
              <a:rPr lang="en" sz="1800" i="1"/>
              <a:t>Literacy Implementation Guidance for the ELA CCSS </a:t>
            </a:r>
            <a:r>
              <a:rPr lang="en" sz="1800"/>
              <a:t>(IRA)</a:t>
            </a:r>
          </a:p>
          <a:p>
            <a:endParaRPr lang="en" sz="1800"/>
          </a:p>
          <a:p>
            <a:pPr marL="914400" lvl="1" indent="-342900" rtl="0">
              <a:buClr>
                <a:schemeClr val="accent1"/>
              </a:buClr>
              <a:buSzPct val="166666"/>
              <a:buFont typeface="Arial"/>
              <a:buChar char="•"/>
            </a:pPr>
            <a:r>
              <a:rPr lang="en" sz="1800" b="1"/>
              <a:t>Curriculum:</a:t>
            </a:r>
            <a:r>
              <a:rPr lang="en" sz="1800"/>
              <a:t>  </a:t>
            </a:r>
            <a:r>
              <a:rPr lang="en" sz="1800" i="1"/>
              <a:t>Planning Curriculum to Meet the CCSS </a:t>
            </a:r>
            <a:r>
              <a:rPr lang="en" sz="1800"/>
              <a:t>(Dorothy Strickland, Ph.D.)</a:t>
            </a:r>
          </a:p>
          <a:p>
            <a:endParaRPr lang="en" sz="1800"/>
          </a:p>
          <a:p>
            <a:pPr marL="914400" lvl="1" indent="-342900">
              <a:buClr>
                <a:schemeClr val="accent1"/>
              </a:buClr>
              <a:buSzPct val="166666"/>
              <a:buFont typeface="Arial"/>
              <a:buChar char="•"/>
            </a:pPr>
            <a:r>
              <a:rPr lang="en" sz="1800" b="1"/>
              <a:t>Teaching Examples: </a:t>
            </a:r>
            <a:r>
              <a:rPr lang="en" sz="1800" i="1"/>
              <a:t>Reading and Writing in Preschool and Kindergarten-</a:t>
            </a:r>
            <a:r>
              <a:rPr lang="en" sz="1800"/>
              <a:t> NCTE Supporting Students in a Time of Core Standards.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Reading and Doing</a:t>
            </a:r>
          </a:p>
        </p:txBody>
      </p:sp>
      <p:sp>
        <p:nvSpPr>
          <p:cNvPr id="293" name="Shape 293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317500" rtl="0">
              <a:buClr>
                <a:schemeClr val="accent1"/>
              </a:buClr>
              <a:buSzPct val="97222"/>
              <a:buFont typeface="Arial"/>
              <a:buChar char="•"/>
            </a:pPr>
            <a:r>
              <a:rPr lang="en"/>
              <a:t>Read your assigned article. </a:t>
            </a:r>
          </a:p>
          <a:p>
            <a:endParaRPr lang="en"/>
          </a:p>
          <a:p>
            <a:pPr marL="457200" lvl="0" indent="-317500" rtl="0">
              <a:buClr>
                <a:schemeClr val="accent1"/>
              </a:buClr>
              <a:buSzPct val="97222"/>
              <a:buFont typeface="Arial"/>
              <a:buChar char="•"/>
            </a:pPr>
            <a:r>
              <a:rPr lang="en"/>
              <a:t>When everyone has read, group members will use the markers and poster paper to represent the main ideas to the larger group.  </a:t>
            </a:r>
          </a:p>
          <a:p>
            <a:endParaRPr lang="en"/>
          </a:p>
          <a:p>
            <a:pPr marL="457200" lvl="0" indent="-317500" rtl="0">
              <a:buClr>
                <a:schemeClr val="accent1"/>
              </a:buClr>
              <a:buSzPct val="97222"/>
              <a:buFont typeface="Arial"/>
              <a:buChar char="•"/>
            </a:pPr>
            <a:r>
              <a:rPr lang="en"/>
              <a:t>You decide how you want to teach your article to the group. Be creative!</a:t>
            </a:r>
          </a:p>
          <a:p>
            <a:endParaRPr lang="en"/>
          </a:p>
        </p:txBody>
      </p:sp>
    </p:spTree>
  </p:cSld>
  <p:clrMapOvr>
    <a:masterClrMapping/>
  </p:clrMapOvr>
  <p:transition xmlns:p14="http://schemas.microsoft.com/office/powerpoint/2010/main" spd="slow">
    <p:cut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2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2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2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29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29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 txBox="1">
            <a:spLocks noGrp="1"/>
          </p:cNvSpPr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Present the posters	for articles</a:t>
            </a:r>
          </a:p>
        </p:txBody>
      </p:sp>
      <p:sp>
        <p:nvSpPr>
          <p:cNvPr id="299" name="Shape 299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7256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accent1"/>
              </a:buClr>
              <a:buSzPct val="166666"/>
              <a:buFont typeface="Arial"/>
              <a:buChar char="•"/>
            </a:pPr>
            <a:r>
              <a:rPr lang="en" sz="3000"/>
              <a:t>Please come up front as a pair of reporters from your group. </a:t>
            </a:r>
          </a:p>
          <a:p>
            <a:endParaRPr lang="en" sz="3000"/>
          </a:p>
          <a:p>
            <a:pPr marL="457200" lvl="0" indent="-419100" rtl="0">
              <a:buClr>
                <a:schemeClr val="accent1"/>
              </a:buClr>
              <a:buSzPct val="166666"/>
              <a:buFont typeface="Arial"/>
              <a:buChar char="•"/>
            </a:pPr>
            <a:r>
              <a:rPr lang="en" sz="3000"/>
              <a:t>Remind us of the article title.</a:t>
            </a:r>
          </a:p>
          <a:p>
            <a:endParaRPr lang="en" sz="3000"/>
          </a:p>
          <a:p>
            <a:pPr marL="457200" lvl="0" indent="-419100">
              <a:buClr>
                <a:schemeClr val="accent1"/>
              </a:buClr>
              <a:buSzPct val="166666"/>
              <a:buFont typeface="Arial"/>
              <a:buChar char="•"/>
            </a:pPr>
            <a:r>
              <a:rPr lang="en" sz="3000"/>
              <a:t>Explain your poster.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 txBox="1">
            <a:spLocks noGrp="1"/>
          </p:cNvSpPr>
          <p:nvPr>
            <p:ph type="title"/>
          </p:nvPr>
        </p:nvSpPr>
        <p:spPr>
          <a:xfrm>
            <a:off x="457200" y="322653"/>
            <a:ext cx="8229600" cy="857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>
                <a:solidFill>
                  <a:srgbClr val="38761D"/>
                </a:solidFill>
              </a:rPr>
              <a:t>Discussion and ties to our learning</a:t>
            </a:r>
          </a:p>
        </p:txBody>
      </p:sp>
      <p:sp>
        <p:nvSpPr>
          <p:cNvPr id="305" name="Shape 305"/>
          <p:cNvSpPr txBox="1">
            <a:spLocks noGrp="1"/>
          </p:cNvSpPr>
          <p:nvPr>
            <p:ph type="body" idx="1"/>
          </p:nvPr>
        </p:nvSpPr>
        <p:spPr>
          <a:xfrm>
            <a:off x="457200" y="1127875"/>
            <a:ext cx="8229600" cy="3583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buNone/>
            </a:pPr>
            <a:r>
              <a:rPr lang="en" sz="2200"/>
              <a:t>When looking at your poster and the others:</a:t>
            </a:r>
          </a:p>
          <a:p>
            <a:pPr marL="457200" lvl="0" indent="-368300" rtl="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200">
                <a:solidFill>
                  <a:schemeClr val="dk1"/>
                </a:solidFill>
              </a:rPr>
              <a:t>What were</a:t>
            </a:r>
            <a:r>
              <a:rPr lang="en" sz="2200" b="1">
                <a:solidFill>
                  <a:schemeClr val="dk1"/>
                </a:solidFill>
              </a:rPr>
              <a:t> </a:t>
            </a:r>
            <a:r>
              <a:rPr lang="en" sz="2200" b="1">
                <a:solidFill>
                  <a:srgbClr val="00FF00"/>
                </a:solidFill>
              </a:rPr>
              <a:t>key points</a:t>
            </a:r>
            <a:r>
              <a:rPr lang="en" sz="2200">
                <a:solidFill>
                  <a:srgbClr val="00FF00"/>
                </a:solidFill>
              </a:rPr>
              <a:t> </a:t>
            </a:r>
            <a:r>
              <a:rPr lang="en" sz="2200">
                <a:solidFill>
                  <a:schemeClr val="dk1"/>
                </a:solidFill>
              </a:rPr>
              <a:t>that stood out for you that we can add to our learning framework?</a:t>
            </a:r>
          </a:p>
          <a:p>
            <a:pPr marL="0" lvl="0" indent="0" rtl="0">
              <a:spcBef>
                <a:spcPts val="600"/>
              </a:spcBef>
              <a:buClr>
                <a:schemeClr val="dk1"/>
              </a:buClr>
              <a:buSzPct val="50000"/>
              <a:buFont typeface="Arial"/>
              <a:buNone/>
            </a:pPr>
            <a:r>
              <a:rPr lang="en" sz="2200">
                <a:solidFill>
                  <a:schemeClr val="dk1"/>
                </a:solidFill>
              </a:rPr>
              <a:t> </a:t>
            </a:r>
          </a:p>
          <a:p>
            <a:pPr marL="457200" lvl="0" indent="-368300" rtl="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200">
                <a:solidFill>
                  <a:schemeClr val="dk1"/>
                </a:solidFill>
              </a:rPr>
              <a:t>What was </a:t>
            </a:r>
            <a:r>
              <a:rPr lang="en" sz="2200" b="1">
                <a:solidFill>
                  <a:srgbClr val="00FF00"/>
                </a:solidFill>
              </a:rPr>
              <a:t>new</a:t>
            </a:r>
            <a:r>
              <a:rPr lang="en" sz="2200" b="1">
                <a:solidFill>
                  <a:schemeClr val="dk1"/>
                </a:solidFill>
              </a:rPr>
              <a:t> </a:t>
            </a:r>
            <a:r>
              <a:rPr lang="en" sz="2200">
                <a:solidFill>
                  <a:schemeClr val="dk1"/>
                </a:solidFill>
              </a:rPr>
              <a:t>information for you?</a:t>
            </a:r>
          </a:p>
          <a:p>
            <a:endParaRPr lang="en" sz="2200">
              <a:solidFill>
                <a:schemeClr val="dk1"/>
              </a:solidFill>
            </a:endParaRPr>
          </a:p>
          <a:p>
            <a:pPr marL="457200" lvl="0" indent="-368300" rtl="0">
              <a:spcBef>
                <a:spcPts val="60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2200">
                <a:solidFill>
                  <a:schemeClr val="dk1"/>
                </a:solidFill>
              </a:rPr>
              <a:t>What did you </a:t>
            </a:r>
            <a:r>
              <a:rPr lang="en" sz="2200" b="1">
                <a:solidFill>
                  <a:srgbClr val="00FF00"/>
                </a:solidFill>
              </a:rPr>
              <a:t>question</a:t>
            </a:r>
            <a:r>
              <a:rPr lang="en" sz="2200">
                <a:solidFill>
                  <a:schemeClr val="dk1"/>
                </a:solidFill>
              </a:rPr>
              <a:t>?  </a:t>
            </a:r>
          </a:p>
          <a:p>
            <a:endParaRPr lang="en" sz="2200">
              <a:solidFill>
                <a:schemeClr val="dk1"/>
              </a:solidFill>
            </a:endParaRPr>
          </a:p>
          <a:p>
            <a:endParaRPr lang="en" sz="2200">
              <a:solidFill>
                <a:schemeClr val="dk1"/>
              </a:solidFill>
            </a:endParaRPr>
          </a:p>
          <a:p>
            <a:endParaRPr lang="en" sz="2200">
              <a:solidFill>
                <a:schemeClr val="dk1"/>
              </a:solidFill>
            </a:endParaRPr>
          </a:p>
          <a:p>
            <a:endParaRPr lang="en" sz="2200">
              <a:solidFill>
                <a:schemeClr val="dk1"/>
              </a:solidFill>
            </a:endParaRPr>
          </a:p>
          <a:p>
            <a:endParaRPr lang="en" sz="22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Custom Theme">
  <a:themeElements>
    <a:clrScheme name="Austin">
      <a:dk1>
        <a:srgbClr val="000000"/>
      </a:dk1>
      <a:lt1>
        <a:srgbClr val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699</Words>
  <Application>Microsoft Macintosh PowerPoint</Application>
  <PresentationFormat>On-screen Show (16:9)</PresentationFormat>
  <Paragraphs>118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Custom Theme</vt:lpstr>
      <vt:lpstr>SOEL</vt:lpstr>
      <vt:lpstr>From Your Feedback... </vt:lpstr>
      <vt:lpstr>Agenda</vt:lpstr>
      <vt:lpstr>Norms</vt:lpstr>
      <vt:lpstr>Our Learning</vt:lpstr>
      <vt:lpstr>Common Core State Standards</vt:lpstr>
      <vt:lpstr>Reading and Doing</vt:lpstr>
      <vt:lpstr>Present the posters for articles</vt:lpstr>
      <vt:lpstr>Discussion and ties to our learning</vt:lpstr>
      <vt:lpstr>Break- 10 minutes </vt:lpstr>
      <vt:lpstr>Research Books</vt:lpstr>
      <vt:lpstr>Planning for Framework Books</vt:lpstr>
      <vt:lpstr>Adding to our Learning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SOEL</dc:title>
  <cp:lastModifiedBy>Melissa Brooks-Yip</cp:lastModifiedBy>
  <cp:revision>1</cp:revision>
  <dcterms:modified xsi:type="dcterms:W3CDTF">2014-03-05T17:26:47Z</dcterms:modified>
</cp:coreProperties>
</file>